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8" r:id="rId4"/>
  </p:sldMasterIdLst>
  <p:notesMasterIdLst>
    <p:notesMasterId r:id="rId26"/>
  </p:notesMasterIdLst>
  <p:sldIdLst>
    <p:sldId id="256" r:id="rId5"/>
    <p:sldId id="319" r:id="rId6"/>
    <p:sldId id="337" r:id="rId7"/>
    <p:sldId id="338" r:id="rId8"/>
    <p:sldId id="320" r:id="rId9"/>
    <p:sldId id="323" r:id="rId10"/>
    <p:sldId id="322" r:id="rId11"/>
    <p:sldId id="324" r:id="rId12"/>
    <p:sldId id="321" r:id="rId13"/>
    <p:sldId id="339" r:id="rId14"/>
    <p:sldId id="325" r:id="rId15"/>
    <p:sldId id="326" r:id="rId16"/>
    <p:sldId id="343" r:id="rId17"/>
    <p:sldId id="344" r:id="rId18"/>
    <p:sldId id="327" r:id="rId19"/>
    <p:sldId id="328" r:id="rId20"/>
    <p:sldId id="329" r:id="rId21"/>
    <p:sldId id="330" r:id="rId22"/>
    <p:sldId id="332" r:id="rId23"/>
    <p:sldId id="335" r:id="rId24"/>
    <p:sldId id="33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26F"/>
    <a:srgbClr val="1F2D3F"/>
    <a:srgbClr val="987F52"/>
    <a:srgbClr val="00205A"/>
    <a:srgbClr val="862533"/>
    <a:srgbClr val="EFAE34"/>
    <a:srgbClr val="354456"/>
    <a:srgbClr val="5C83AE"/>
    <a:srgbClr val="862633"/>
    <a:srgbClr val="D002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4"/>
    <p:restoredTop sz="94589"/>
  </p:normalViewPr>
  <p:slideViewPr>
    <p:cSldViewPr snapToGrid="0" snapToObjects="1">
      <p:cViewPr varScale="1">
        <p:scale>
          <a:sx n="104" d="100"/>
          <a:sy n="104" d="100"/>
        </p:scale>
        <p:origin x="248"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FF207-ACDB-A446-8128-10A2BA3F9F5D}" type="datetimeFigureOut">
              <a:rPr lang="en-US" smtClean="0"/>
              <a:t>4/9/26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661FE-0776-8541-8304-91DBB4A1A4BB}" type="slidenum">
              <a:rPr lang="en-US" smtClean="0"/>
              <a:t>‹#›</a:t>
            </a:fld>
            <a:endParaRPr lang="en-US"/>
          </a:p>
        </p:txBody>
      </p:sp>
    </p:spTree>
    <p:extLst>
      <p:ext uri="{BB962C8B-B14F-4D97-AF65-F5344CB8AC3E}">
        <p14:creationId xmlns:p14="http://schemas.microsoft.com/office/powerpoint/2010/main" val="1453949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661FE-0776-8541-8304-91DBB4A1A4BB}" type="slidenum">
              <a:rPr lang="en-US" smtClean="0"/>
              <a:t>2</a:t>
            </a:fld>
            <a:endParaRPr lang="en-US"/>
          </a:p>
        </p:txBody>
      </p:sp>
    </p:spTree>
    <p:extLst>
      <p:ext uri="{BB962C8B-B14F-4D97-AF65-F5344CB8AC3E}">
        <p14:creationId xmlns:p14="http://schemas.microsoft.com/office/powerpoint/2010/main" val="3330865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661FE-0776-8541-8304-91DBB4A1A4BB}" type="slidenum">
              <a:rPr lang="en-US" smtClean="0"/>
              <a:t>9</a:t>
            </a:fld>
            <a:endParaRPr lang="en-US"/>
          </a:p>
        </p:txBody>
      </p:sp>
    </p:spTree>
    <p:extLst>
      <p:ext uri="{BB962C8B-B14F-4D97-AF65-F5344CB8AC3E}">
        <p14:creationId xmlns:p14="http://schemas.microsoft.com/office/powerpoint/2010/main" val="2697318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F19E5B6-A136-0548-88CB-DCB5D74FCC44}"/>
              </a:ext>
            </a:extLst>
          </p:cNvPr>
          <p:cNvSpPr>
            <a:spLocks noGrp="1"/>
          </p:cNvSpPr>
          <p:nvPr>
            <p:ph type="dt" sz="half" idx="10"/>
          </p:nvPr>
        </p:nvSpPr>
        <p:spPr>
          <a:xfrm>
            <a:off x="1126273" y="6342903"/>
            <a:ext cx="2057401" cy="365125"/>
          </a:xfrm>
        </p:spPr>
        <p:txBody>
          <a:bodyPr/>
          <a:lstStyle/>
          <a:p>
            <a:fld id="{491FF32F-0E40-F54F-9CB4-2CB05D690661}" type="datetime1">
              <a:rPr lang="en-US" smtClean="0"/>
              <a:t>4/9/26</a:t>
            </a:fld>
            <a:endParaRPr lang="en-US"/>
          </a:p>
        </p:txBody>
      </p:sp>
      <p:sp>
        <p:nvSpPr>
          <p:cNvPr id="5" name="Footer Placeholder 4">
            <a:extLst>
              <a:ext uri="{FF2B5EF4-FFF2-40B4-BE49-F238E27FC236}">
                <a16:creationId xmlns:a16="http://schemas.microsoft.com/office/drawing/2014/main" id="{4B6C887E-95DE-8144-A17B-EDF7337FCBF6}"/>
              </a:ext>
            </a:extLst>
          </p:cNvPr>
          <p:cNvSpPr>
            <a:spLocks noGrp="1"/>
          </p:cNvSpPr>
          <p:nvPr>
            <p:ph type="ftr" sz="quarter" idx="11"/>
          </p:nvPr>
        </p:nvSpPr>
        <p:spPr>
          <a:xfrm>
            <a:off x="6675788" y="6312390"/>
            <a:ext cx="4114800" cy="365125"/>
          </a:xfrm>
          <a:prstGeom prst="rect">
            <a:avLst/>
          </a:prstGeom>
        </p:spPr>
        <p:txBody>
          <a:bodyPr/>
          <a:lstStyle>
            <a:lvl1pPr algn="r">
              <a:defRPr/>
            </a:lvl1pPr>
          </a:lstStyle>
          <a:p>
            <a:r>
              <a:rPr lang="en-US"/>
              <a:t>Power Through Participation</a:t>
            </a:r>
          </a:p>
        </p:txBody>
      </p:sp>
      <p:sp>
        <p:nvSpPr>
          <p:cNvPr id="6" name="Slide Number Placeholder 5">
            <a:extLst>
              <a:ext uri="{FF2B5EF4-FFF2-40B4-BE49-F238E27FC236}">
                <a16:creationId xmlns:a16="http://schemas.microsoft.com/office/drawing/2014/main" id="{9309071C-97E9-BF45-94C3-D8F1983AE1D6}"/>
              </a:ext>
            </a:extLst>
          </p:cNvPr>
          <p:cNvSpPr>
            <a:spLocks noGrp="1"/>
          </p:cNvSpPr>
          <p:nvPr>
            <p:ph type="sldNum" sz="quarter" idx="12"/>
          </p:nvPr>
        </p:nvSpPr>
        <p:spPr>
          <a:xfrm>
            <a:off x="10790588" y="6316009"/>
            <a:ext cx="563211" cy="365125"/>
          </a:xfrm>
        </p:spPr>
        <p:txBody>
          <a:bodyPr/>
          <a:lstStyle/>
          <a:p>
            <a:fld id="{30F7EC9B-7DD8-5744-9B47-DE051C29BD40}" type="slidenum">
              <a:rPr lang="en-US" smtClean="0"/>
              <a:t>‹#›</a:t>
            </a:fld>
            <a:endParaRPr lang="en-US"/>
          </a:p>
        </p:txBody>
      </p:sp>
      <p:sp>
        <p:nvSpPr>
          <p:cNvPr id="2" name="Title 1">
            <a:extLst>
              <a:ext uri="{FF2B5EF4-FFF2-40B4-BE49-F238E27FC236}">
                <a16:creationId xmlns:a16="http://schemas.microsoft.com/office/drawing/2014/main" id="{BEDE4612-131C-9547-B167-E3E27A8AE491}"/>
              </a:ext>
            </a:extLst>
          </p:cNvPr>
          <p:cNvSpPr>
            <a:spLocks noGrp="1"/>
          </p:cNvSpPr>
          <p:nvPr>
            <p:ph type="ctrTitle"/>
          </p:nvPr>
        </p:nvSpPr>
        <p:spPr>
          <a:xfrm>
            <a:off x="5777344" y="334142"/>
            <a:ext cx="5840914" cy="2387600"/>
          </a:xfrm>
        </p:spPr>
        <p:txBody>
          <a:bodyPr anchor="b"/>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2BEE597-D691-294A-964E-84B9B1BBBE2C}"/>
              </a:ext>
            </a:extLst>
          </p:cNvPr>
          <p:cNvSpPr>
            <a:spLocks noGrp="1"/>
          </p:cNvSpPr>
          <p:nvPr>
            <p:ph type="subTitle" idx="1"/>
          </p:nvPr>
        </p:nvSpPr>
        <p:spPr>
          <a:xfrm>
            <a:off x="5777343" y="3055885"/>
            <a:ext cx="5840913" cy="15853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09584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36F7-7F9F-254A-B6BD-94DB23AE37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741DDC-65BB-7A4F-8285-2128821B3E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D6DF49-5E17-0249-BA2A-52A7D41B9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53B133-579B-CA44-98BA-4C6E8EB603B2}"/>
              </a:ext>
            </a:extLst>
          </p:cNvPr>
          <p:cNvSpPr>
            <a:spLocks noGrp="1"/>
          </p:cNvSpPr>
          <p:nvPr>
            <p:ph type="dt" sz="half" idx="10"/>
          </p:nvPr>
        </p:nvSpPr>
        <p:spPr>
          <a:xfrm>
            <a:off x="1126273" y="6342903"/>
            <a:ext cx="2057401" cy="365125"/>
          </a:xfrm>
        </p:spPr>
        <p:txBody>
          <a:bodyPr/>
          <a:lstStyle/>
          <a:p>
            <a:fld id="{1EFBCB3A-7E4E-4B4E-8F34-6FFFDF1A30BF}" type="datetime1">
              <a:rPr lang="en-US" smtClean="0"/>
              <a:t>4/9/26</a:t>
            </a:fld>
            <a:endParaRPr lang="en-US"/>
          </a:p>
        </p:txBody>
      </p:sp>
      <p:sp>
        <p:nvSpPr>
          <p:cNvPr id="6" name="Footer Placeholder 5">
            <a:extLst>
              <a:ext uri="{FF2B5EF4-FFF2-40B4-BE49-F238E27FC236}">
                <a16:creationId xmlns:a16="http://schemas.microsoft.com/office/drawing/2014/main" id="{689AFE4C-62B4-E043-B1EF-B928D7559A86}"/>
              </a:ext>
            </a:extLst>
          </p:cNvPr>
          <p:cNvSpPr>
            <a:spLocks noGrp="1"/>
          </p:cNvSpPr>
          <p:nvPr>
            <p:ph type="ftr" sz="quarter" idx="11"/>
          </p:nvPr>
        </p:nvSpPr>
        <p:spPr>
          <a:xfrm>
            <a:off x="6675788" y="6312390"/>
            <a:ext cx="4114800" cy="365125"/>
          </a:xfrm>
          <a:prstGeom prst="rect">
            <a:avLst/>
          </a:prstGeom>
        </p:spPr>
        <p:txBody>
          <a:bodyPr/>
          <a:lstStyle>
            <a:lvl1pPr algn="r">
              <a:defRPr/>
            </a:lvl1pPr>
          </a:lstStyle>
          <a:p>
            <a:r>
              <a:rPr lang="en-US"/>
              <a:t>Power Through Participation</a:t>
            </a:r>
          </a:p>
        </p:txBody>
      </p:sp>
      <p:sp>
        <p:nvSpPr>
          <p:cNvPr id="7" name="Slide Number Placeholder 6">
            <a:extLst>
              <a:ext uri="{FF2B5EF4-FFF2-40B4-BE49-F238E27FC236}">
                <a16:creationId xmlns:a16="http://schemas.microsoft.com/office/drawing/2014/main" id="{8E38761C-8633-9349-8A3F-80A0EBEEA27F}"/>
              </a:ext>
            </a:extLst>
          </p:cNvPr>
          <p:cNvSpPr>
            <a:spLocks noGrp="1"/>
          </p:cNvSpPr>
          <p:nvPr>
            <p:ph type="sldNum" sz="quarter" idx="12"/>
          </p:nvPr>
        </p:nvSpPr>
        <p:spPr>
          <a:xfrm>
            <a:off x="10790588" y="6316009"/>
            <a:ext cx="563211" cy="365125"/>
          </a:xfrm>
        </p:spPr>
        <p:txBody>
          <a:bodyPr/>
          <a:lstStyle/>
          <a:p>
            <a:fld id="{30F7EC9B-7DD8-5744-9B47-DE051C29BD40}" type="slidenum">
              <a:rPr lang="en-US" smtClean="0"/>
              <a:t>‹#›</a:t>
            </a:fld>
            <a:endParaRPr lang="en-US"/>
          </a:p>
        </p:txBody>
      </p:sp>
    </p:spTree>
    <p:extLst>
      <p:ext uri="{BB962C8B-B14F-4D97-AF65-F5344CB8AC3E}">
        <p14:creationId xmlns:p14="http://schemas.microsoft.com/office/powerpoint/2010/main" val="2039115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CE10-7F1E-544A-91B2-A6AEF90008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896A9B-452B-3C4F-AD1B-B1C5547569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DAE3075-6654-6147-9574-D10BFFC76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8F40D3-601F-B24B-8EED-1EFAC60003E8}"/>
              </a:ext>
            </a:extLst>
          </p:cNvPr>
          <p:cNvSpPr>
            <a:spLocks noGrp="1"/>
          </p:cNvSpPr>
          <p:nvPr>
            <p:ph type="dt" sz="half" idx="10"/>
          </p:nvPr>
        </p:nvSpPr>
        <p:spPr/>
        <p:txBody>
          <a:bodyPr/>
          <a:lstStyle/>
          <a:p>
            <a:fld id="{C5CB5B8E-3717-EF48-B5D8-B0718309BC73}" type="datetime1">
              <a:rPr lang="en-US" smtClean="0"/>
              <a:t>4/9/26</a:t>
            </a:fld>
            <a:endParaRPr lang="en-US"/>
          </a:p>
        </p:txBody>
      </p:sp>
      <p:sp>
        <p:nvSpPr>
          <p:cNvPr id="6" name="Footer Placeholder 5">
            <a:extLst>
              <a:ext uri="{FF2B5EF4-FFF2-40B4-BE49-F238E27FC236}">
                <a16:creationId xmlns:a16="http://schemas.microsoft.com/office/drawing/2014/main" id="{4CA0A87C-B33D-774D-81AA-FE250B648590}"/>
              </a:ext>
            </a:extLst>
          </p:cNvPr>
          <p:cNvSpPr>
            <a:spLocks noGrp="1"/>
          </p:cNvSpPr>
          <p:nvPr>
            <p:ph type="ftr" sz="quarter" idx="11"/>
          </p:nvPr>
        </p:nvSpPr>
        <p:spPr>
          <a:xfrm>
            <a:off x="6675788" y="6312390"/>
            <a:ext cx="4114800" cy="365125"/>
          </a:xfrm>
          <a:prstGeom prst="rect">
            <a:avLst/>
          </a:prstGeom>
        </p:spPr>
        <p:txBody>
          <a:bodyPr/>
          <a:lstStyle>
            <a:lvl1pPr algn="r">
              <a:defRPr/>
            </a:lvl1pPr>
          </a:lstStyle>
          <a:p>
            <a:r>
              <a:rPr lang="en-US"/>
              <a:t>Power Through Participation</a:t>
            </a:r>
          </a:p>
        </p:txBody>
      </p:sp>
      <p:sp>
        <p:nvSpPr>
          <p:cNvPr id="7" name="Slide Number Placeholder 6">
            <a:extLst>
              <a:ext uri="{FF2B5EF4-FFF2-40B4-BE49-F238E27FC236}">
                <a16:creationId xmlns:a16="http://schemas.microsoft.com/office/drawing/2014/main" id="{A5DDE660-C33D-CE44-929B-D3B4C562AF8E}"/>
              </a:ext>
            </a:extLst>
          </p:cNvPr>
          <p:cNvSpPr>
            <a:spLocks noGrp="1"/>
          </p:cNvSpPr>
          <p:nvPr>
            <p:ph type="sldNum" sz="quarter" idx="12"/>
          </p:nvPr>
        </p:nvSpPr>
        <p:spPr>
          <a:xfrm>
            <a:off x="10790588" y="6316009"/>
            <a:ext cx="563211" cy="365125"/>
          </a:xfrm>
        </p:spPr>
        <p:txBody>
          <a:bodyPr/>
          <a:lstStyle/>
          <a:p>
            <a:fld id="{30F7EC9B-7DD8-5744-9B47-DE051C29BD40}" type="slidenum">
              <a:rPr lang="en-US" smtClean="0"/>
              <a:t>‹#›</a:t>
            </a:fld>
            <a:endParaRPr lang="en-US"/>
          </a:p>
        </p:txBody>
      </p:sp>
    </p:spTree>
    <p:extLst>
      <p:ext uri="{BB962C8B-B14F-4D97-AF65-F5344CB8AC3E}">
        <p14:creationId xmlns:p14="http://schemas.microsoft.com/office/powerpoint/2010/main" val="4207900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2AD26-98F5-4643-AB21-3CE0848974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D94055-30B6-9F4A-B3ED-8E9749F1F0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E8AAB0-44E5-0A47-B840-C262225F50EB}"/>
              </a:ext>
            </a:extLst>
          </p:cNvPr>
          <p:cNvSpPr>
            <a:spLocks noGrp="1"/>
          </p:cNvSpPr>
          <p:nvPr>
            <p:ph type="dt" sz="half" idx="10"/>
          </p:nvPr>
        </p:nvSpPr>
        <p:spPr>
          <a:xfrm>
            <a:off x="1126273" y="6342903"/>
            <a:ext cx="2057401" cy="365125"/>
          </a:xfrm>
        </p:spPr>
        <p:txBody>
          <a:bodyPr/>
          <a:lstStyle/>
          <a:p>
            <a:fld id="{8766BFBF-8385-D54E-A9B7-24F68A1EBCC7}" type="datetime1">
              <a:rPr lang="en-US" smtClean="0"/>
              <a:t>4/9/26</a:t>
            </a:fld>
            <a:endParaRPr lang="en-US"/>
          </a:p>
        </p:txBody>
      </p:sp>
      <p:sp>
        <p:nvSpPr>
          <p:cNvPr id="5" name="Footer Placeholder 4">
            <a:extLst>
              <a:ext uri="{FF2B5EF4-FFF2-40B4-BE49-F238E27FC236}">
                <a16:creationId xmlns:a16="http://schemas.microsoft.com/office/drawing/2014/main" id="{B7FCA0F6-38B3-CB4E-B538-83F27DC022B8}"/>
              </a:ext>
            </a:extLst>
          </p:cNvPr>
          <p:cNvSpPr>
            <a:spLocks noGrp="1"/>
          </p:cNvSpPr>
          <p:nvPr>
            <p:ph type="ftr" sz="quarter" idx="11"/>
          </p:nvPr>
        </p:nvSpPr>
        <p:spPr>
          <a:xfrm>
            <a:off x="6675788" y="6312390"/>
            <a:ext cx="4114800" cy="365125"/>
          </a:xfrm>
          <a:prstGeom prst="rect">
            <a:avLst/>
          </a:prstGeom>
        </p:spPr>
        <p:txBody>
          <a:bodyPr/>
          <a:lstStyle>
            <a:lvl1pPr algn="r">
              <a:defRPr/>
            </a:lvl1pPr>
          </a:lstStyle>
          <a:p>
            <a:r>
              <a:rPr lang="en-US"/>
              <a:t>Power Through Participation</a:t>
            </a:r>
          </a:p>
        </p:txBody>
      </p:sp>
      <p:sp>
        <p:nvSpPr>
          <p:cNvPr id="6" name="Slide Number Placeholder 5">
            <a:extLst>
              <a:ext uri="{FF2B5EF4-FFF2-40B4-BE49-F238E27FC236}">
                <a16:creationId xmlns:a16="http://schemas.microsoft.com/office/drawing/2014/main" id="{5C5036B1-6627-6A4B-A2E6-B6221F99E4EB}"/>
              </a:ext>
            </a:extLst>
          </p:cNvPr>
          <p:cNvSpPr>
            <a:spLocks noGrp="1"/>
          </p:cNvSpPr>
          <p:nvPr>
            <p:ph type="sldNum" sz="quarter" idx="12"/>
          </p:nvPr>
        </p:nvSpPr>
        <p:spPr>
          <a:xfrm>
            <a:off x="10790588" y="6316009"/>
            <a:ext cx="563211" cy="365125"/>
          </a:xfrm>
        </p:spPr>
        <p:txBody>
          <a:bodyPr/>
          <a:lstStyle/>
          <a:p>
            <a:fld id="{30F7EC9B-7DD8-5744-9B47-DE051C29BD40}" type="slidenum">
              <a:rPr lang="en-US" smtClean="0"/>
              <a:t>‹#›</a:t>
            </a:fld>
            <a:endParaRPr lang="en-US"/>
          </a:p>
        </p:txBody>
      </p:sp>
    </p:spTree>
    <p:extLst>
      <p:ext uri="{BB962C8B-B14F-4D97-AF65-F5344CB8AC3E}">
        <p14:creationId xmlns:p14="http://schemas.microsoft.com/office/powerpoint/2010/main" val="2017069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577BE6-343E-1F49-9915-5E6F0308A8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2E4DB4-5432-BB49-9784-9256B4BF42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9A9B6-6383-1941-BCE5-1CEB1C168EC5}"/>
              </a:ext>
            </a:extLst>
          </p:cNvPr>
          <p:cNvSpPr>
            <a:spLocks noGrp="1"/>
          </p:cNvSpPr>
          <p:nvPr>
            <p:ph type="dt" sz="half" idx="10"/>
          </p:nvPr>
        </p:nvSpPr>
        <p:spPr>
          <a:xfrm>
            <a:off x="1126273" y="6342903"/>
            <a:ext cx="2057401" cy="365125"/>
          </a:xfrm>
        </p:spPr>
        <p:txBody>
          <a:bodyPr/>
          <a:lstStyle/>
          <a:p>
            <a:fld id="{CB557F3C-C903-474D-90FE-2A7112C0FF14}" type="datetime1">
              <a:rPr lang="en-US" smtClean="0"/>
              <a:t>4/9/26</a:t>
            </a:fld>
            <a:endParaRPr lang="en-US"/>
          </a:p>
        </p:txBody>
      </p:sp>
      <p:sp>
        <p:nvSpPr>
          <p:cNvPr id="5" name="Footer Placeholder 4">
            <a:extLst>
              <a:ext uri="{FF2B5EF4-FFF2-40B4-BE49-F238E27FC236}">
                <a16:creationId xmlns:a16="http://schemas.microsoft.com/office/drawing/2014/main" id="{A6586E97-9F67-C947-B3CC-7E8E430E66EE}"/>
              </a:ext>
            </a:extLst>
          </p:cNvPr>
          <p:cNvSpPr>
            <a:spLocks noGrp="1"/>
          </p:cNvSpPr>
          <p:nvPr>
            <p:ph type="ftr" sz="quarter" idx="11"/>
          </p:nvPr>
        </p:nvSpPr>
        <p:spPr>
          <a:xfrm>
            <a:off x="6667500" y="6312390"/>
            <a:ext cx="4114800" cy="365125"/>
          </a:xfrm>
          <a:prstGeom prst="rect">
            <a:avLst/>
          </a:prstGeom>
        </p:spPr>
        <p:txBody>
          <a:bodyPr/>
          <a:lstStyle>
            <a:lvl1pPr algn="r">
              <a:defRPr/>
            </a:lvl1pPr>
          </a:lstStyle>
          <a:p>
            <a:r>
              <a:rPr lang="en-US"/>
              <a:t>Power Through Participation</a:t>
            </a:r>
          </a:p>
        </p:txBody>
      </p:sp>
      <p:sp>
        <p:nvSpPr>
          <p:cNvPr id="6" name="Slide Number Placeholder 5">
            <a:extLst>
              <a:ext uri="{FF2B5EF4-FFF2-40B4-BE49-F238E27FC236}">
                <a16:creationId xmlns:a16="http://schemas.microsoft.com/office/drawing/2014/main" id="{C51A523D-1BFF-3F4F-A1E5-5CF4C4330528}"/>
              </a:ext>
            </a:extLst>
          </p:cNvPr>
          <p:cNvSpPr>
            <a:spLocks noGrp="1"/>
          </p:cNvSpPr>
          <p:nvPr>
            <p:ph type="sldNum" sz="quarter" idx="12"/>
          </p:nvPr>
        </p:nvSpPr>
        <p:spPr>
          <a:xfrm>
            <a:off x="10790588" y="6316009"/>
            <a:ext cx="563211" cy="365125"/>
          </a:xfrm>
        </p:spPr>
        <p:txBody>
          <a:bodyPr/>
          <a:lstStyle/>
          <a:p>
            <a:fld id="{30F7EC9B-7DD8-5744-9B47-DE051C29BD40}" type="slidenum">
              <a:rPr lang="en-US" smtClean="0"/>
              <a:t>‹#›</a:t>
            </a:fld>
            <a:endParaRPr lang="en-US"/>
          </a:p>
        </p:txBody>
      </p:sp>
    </p:spTree>
    <p:extLst>
      <p:ext uri="{BB962C8B-B14F-4D97-AF65-F5344CB8AC3E}">
        <p14:creationId xmlns:p14="http://schemas.microsoft.com/office/powerpoint/2010/main" val="1993128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791A85-183B-094A-972F-7149A56B7DEB}"/>
              </a:ext>
            </a:extLst>
          </p:cNvPr>
          <p:cNvSpPr/>
          <p:nvPr userDrawn="1"/>
        </p:nvSpPr>
        <p:spPr>
          <a:xfrm>
            <a:off x="5455627" y="0"/>
            <a:ext cx="6736372" cy="6158753"/>
          </a:xfrm>
          <a:prstGeom prst="rect">
            <a:avLst/>
          </a:prstGeom>
          <a:gradFill>
            <a:gsLst>
              <a:gs pos="100000">
                <a:srgbClr val="862633"/>
              </a:gs>
              <a:gs pos="0">
                <a:srgbClr val="D0021B"/>
              </a:gs>
            </a:gsLst>
            <a:path path="rect">
              <a:fillToRect l="50000" t="50000" r="50000" b="50000"/>
            </a:path>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B730DC-01D4-8642-BD97-A773B1D5BAFE}"/>
              </a:ext>
            </a:extLst>
          </p:cNvPr>
          <p:cNvSpPr>
            <a:spLocks noGrp="1"/>
          </p:cNvSpPr>
          <p:nvPr>
            <p:ph type="title"/>
          </p:nvPr>
        </p:nvSpPr>
        <p:spPr>
          <a:xfrm>
            <a:off x="838200" y="365125"/>
            <a:ext cx="4138246" cy="1325563"/>
          </a:xfrm>
        </p:spPr>
        <p:txBody>
          <a:bodyPr/>
          <a:lstStyle/>
          <a:p>
            <a:r>
              <a:rPr lang="en-US" dirty="0"/>
              <a:t>Click to edit Master title style</a:t>
            </a:r>
          </a:p>
        </p:txBody>
      </p:sp>
      <p:sp>
        <p:nvSpPr>
          <p:cNvPr id="4" name="Date Placeholder 3">
            <a:extLst>
              <a:ext uri="{FF2B5EF4-FFF2-40B4-BE49-F238E27FC236}">
                <a16:creationId xmlns:a16="http://schemas.microsoft.com/office/drawing/2014/main" id="{15E4B3F7-4EBB-D74B-9D46-DBA8AB7F1627}"/>
              </a:ext>
            </a:extLst>
          </p:cNvPr>
          <p:cNvSpPr>
            <a:spLocks noGrp="1"/>
          </p:cNvSpPr>
          <p:nvPr>
            <p:ph type="dt" sz="half" idx="10"/>
          </p:nvPr>
        </p:nvSpPr>
        <p:spPr>
          <a:xfrm>
            <a:off x="1077699" y="6356350"/>
            <a:ext cx="2057401" cy="365125"/>
          </a:xfrm>
        </p:spPr>
        <p:txBody>
          <a:bodyPr/>
          <a:lstStyle/>
          <a:p>
            <a:fld id="{6AC5F12B-AF32-AD4A-83B1-C1D164F64248}" type="datetime1">
              <a:rPr lang="en-US" smtClean="0"/>
              <a:t>4/9/26</a:t>
            </a:fld>
            <a:endParaRPr lang="en-US"/>
          </a:p>
        </p:txBody>
      </p:sp>
      <p:sp>
        <p:nvSpPr>
          <p:cNvPr id="5" name="Footer Placeholder 4">
            <a:extLst>
              <a:ext uri="{FF2B5EF4-FFF2-40B4-BE49-F238E27FC236}">
                <a16:creationId xmlns:a16="http://schemas.microsoft.com/office/drawing/2014/main" id="{47F915D8-CAD4-3E4F-BA75-BD400079BA48}"/>
              </a:ext>
            </a:extLst>
          </p:cNvPr>
          <p:cNvSpPr>
            <a:spLocks noGrp="1"/>
          </p:cNvSpPr>
          <p:nvPr>
            <p:ph type="ftr" sz="quarter" idx="11"/>
          </p:nvPr>
        </p:nvSpPr>
        <p:spPr>
          <a:xfrm>
            <a:off x="7369167" y="6312390"/>
            <a:ext cx="4114800" cy="365125"/>
          </a:xfrm>
          <a:prstGeom prst="rect">
            <a:avLst/>
          </a:prstGeom>
        </p:spPr>
        <p:txBody>
          <a:bodyPr/>
          <a:lstStyle>
            <a:lvl1pPr algn="r">
              <a:defRPr/>
            </a:lvl1pPr>
          </a:lstStyle>
          <a:p>
            <a:r>
              <a:rPr lang="en-US"/>
              <a:t>Power Through Participation</a:t>
            </a:r>
            <a:endParaRPr lang="en-US" dirty="0"/>
          </a:p>
        </p:txBody>
      </p:sp>
      <p:sp>
        <p:nvSpPr>
          <p:cNvPr id="6" name="Slide Number Placeholder 5">
            <a:extLst>
              <a:ext uri="{FF2B5EF4-FFF2-40B4-BE49-F238E27FC236}">
                <a16:creationId xmlns:a16="http://schemas.microsoft.com/office/drawing/2014/main" id="{93FD2276-BF38-9240-9083-270D0842EAB4}"/>
              </a:ext>
            </a:extLst>
          </p:cNvPr>
          <p:cNvSpPr>
            <a:spLocks noGrp="1"/>
          </p:cNvSpPr>
          <p:nvPr>
            <p:ph type="sldNum" sz="quarter" idx="12"/>
          </p:nvPr>
        </p:nvSpPr>
        <p:spPr>
          <a:xfrm>
            <a:off x="11483967" y="6316009"/>
            <a:ext cx="563211" cy="365125"/>
          </a:xfrm>
        </p:spPr>
        <p:txBody>
          <a:bodyPr/>
          <a:lstStyle/>
          <a:p>
            <a:fld id="{30F7EC9B-7DD8-5744-9B47-DE051C29BD40}" type="slidenum">
              <a:rPr lang="en-US" smtClean="0"/>
              <a:t>‹#›</a:t>
            </a:fld>
            <a:endParaRPr lang="en-US"/>
          </a:p>
        </p:txBody>
      </p:sp>
      <p:sp>
        <p:nvSpPr>
          <p:cNvPr id="13" name="Content Placeholder 2">
            <a:extLst>
              <a:ext uri="{FF2B5EF4-FFF2-40B4-BE49-F238E27FC236}">
                <a16:creationId xmlns:a16="http://schemas.microsoft.com/office/drawing/2014/main" id="{7C7DB163-F9A7-074F-8E26-4F9501EBEE1D}"/>
              </a:ext>
            </a:extLst>
          </p:cNvPr>
          <p:cNvSpPr>
            <a:spLocks noGrp="1"/>
          </p:cNvSpPr>
          <p:nvPr>
            <p:ph idx="1" hasCustomPrompt="1"/>
          </p:nvPr>
        </p:nvSpPr>
        <p:spPr>
          <a:xfrm>
            <a:off x="5661211" y="1690688"/>
            <a:ext cx="6104361" cy="4180968"/>
          </a:xfrm>
        </p:spPr>
        <p:txBody>
          <a:bodyPr/>
          <a:lstStyle>
            <a:lvl1pPr marL="457200" indent="-320040">
              <a:lnSpc>
                <a:spcPct val="100000"/>
              </a:lnSpc>
              <a:spcAft>
                <a:spcPts val="500"/>
              </a:spcAft>
              <a:buClr>
                <a:srgbClr val="FFC000"/>
              </a:buClr>
              <a:buFont typeface="Arial" panose="020B0604020202020204" pitchFamily="34" charset="0"/>
              <a:buChar char="•"/>
              <a:defRPr sz="2400" b="1"/>
            </a:lvl1pPr>
            <a:lvl2pPr>
              <a:spcAft>
                <a:spcPts val="500"/>
              </a:spcAft>
              <a:defRPr sz="2000">
                <a:solidFill>
                  <a:schemeClr val="accent5">
                    <a:lumMod val="20000"/>
                    <a:lumOff val="80000"/>
                  </a:schemeClr>
                </a:solidFill>
              </a:defRPr>
            </a:lvl2pPr>
            <a:lvl3pPr>
              <a:defRPr sz="1800" i="1"/>
            </a:lvl3pPr>
            <a:lvl4pPr>
              <a:defRPr sz="1400"/>
            </a:lvl4pPr>
          </a:lstStyle>
          <a:p>
            <a:r>
              <a:rPr lang="en-US" altLang="en-US" dirty="0"/>
              <a:t>Firefighting is one of the most dangerous professions in North America.</a:t>
            </a:r>
          </a:p>
          <a:p>
            <a:r>
              <a:rPr lang="en-US" altLang="en-US" dirty="0"/>
              <a:t>The IAFF has worked and will continue to work with governmental agencies, politicians and fire service organizations to seek improvements in staffing levels, protective gear and overall technology to ensure the safety of its members.</a:t>
            </a:r>
          </a:p>
        </p:txBody>
      </p:sp>
    </p:spTree>
    <p:extLst>
      <p:ext uri="{BB962C8B-B14F-4D97-AF65-F5344CB8AC3E}">
        <p14:creationId xmlns:p14="http://schemas.microsoft.com/office/powerpoint/2010/main" val="1398626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CC49CA-E222-3C49-B845-78A6FB212B51}"/>
              </a:ext>
            </a:extLst>
          </p:cNvPr>
          <p:cNvSpPr/>
          <p:nvPr userDrawn="1"/>
        </p:nvSpPr>
        <p:spPr>
          <a:xfrm>
            <a:off x="0" y="0"/>
            <a:ext cx="12192000" cy="6858000"/>
          </a:xfrm>
          <a:prstGeom prst="rect">
            <a:avLst/>
          </a:prstGeom>
          <a:solidFill>
            <a:srgbClr val="1F2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646C57D-B083-9C4B-95F1-FCC0109B4609}"/>
              </a:ext>
            </a:extLst>
          </p:cNvPr>
          <p:cNvCxnSpPr>
            <a:cxnSpLocks/>
          </p:cNvCxnSpPr>
          <p:nvPr userDrawn="1"/>
        </p:nvCxnSpPr>
        <p:spPr>
          <a:xfrm flipH="1">
            <a:off x="0" y="6324880"/>
            <a:ext cx="12192001" cy="0"/>
          </a:xfrm>
          <a:prstGeom prst="line">
            <a:avLst/>
          </a:prstGeom>
          <a:ln w="3175">
            <a:solidFill>
              <a:srgbClr val="987F5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7B7716D-4CF5-844A-B445-8A0A637241A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1A96B0E-3BC2-1046-9CDC-FCC8B2C50528}"/>
              </a:ext>
            </a:extLst>
          </p:cNvPr>
          <p:cNvSpPr>
            <a:spLocks noGrp="1"/>
          </p:cNvSpPr>
          <p:nvPr>
            <p:ph type="dt" sz="half" idx="10"/>
          </p:nvPr>
        </p:nvSpPr>
        <p:spPr>
          <a:xfrm>
            <a:off x="1126273" y="6342903"/>
            <a:ext cx="2057401" cy="365125"/>
          </a:xfrm>
        </p:spPr>
        <p:txBody>
          <a:bodyPr/>
          <a:lstStyle/>
          <a:p>
            <a:fld id="{8B603074-E9FC-FA42-87A3-99CAC4466418}" type="datetime1">
              <a:rPr lang="en-US" smtClean="0"/>
              <a:t>4/9/26</a:t>
            </a:fld>
            <a:endParaRPr lang="en-US"/>
          </a:p>
        </p:txBody>
      </p:sp>
      <p:sp>
        <p:nvSpPr>
          <p:cNvPr id="4" name="Footer Placeholder 3">
            <a:extLst>
              <a:ext uri="{FF2B5EF4-FFF2-40B4-BE49-F238E27FC236}">
                <a16:creationId xmlns:a16="http://schemas.microsoft.com/office/drawing/2014/main" id="{C7B4FBF5-B7ED-A14E-9484-3FC920B0F64D}"/>
              </a:ext>
            </a:extLst>
          </p:cNvPr>
          <p:cNvSpPr>
            <a:spLocks noGrp="1"/>
          </p:cNvSpPr>
          <p:nvPr>
            <p:ph type="ftr" sz="quarter" idx="11"/>
          </p:nvPr>
        </p:nvSpPr>
        <p:spPr>
          <a:xfrm>
            <a:off x="7267456" y="6339284"/>
            <a:ext cx="4114800" cy="365125"/>
          </a:xfrm>
          <a:prstGeom prst="rect">
            <a:avLst/>
          </a:prstGeom>
        </p:spPr>
        <p:txBody>
          <a:bodyPr/>
          <a:lstStyle>
            <a:lvl1pPr algn="r">
              <a:defRPr/>
            </a:lvl1pPr>
          </a:lstStyle>
          <a:p>
            <a:r>
              <a:rPr lang="en-US" dirty="0"/>
              <a:t>Power Through Participation</a:t>
            </a:r>
          </a:p>
        </p:txBody>
      </p:sp>
      <p:sp>
        <p:nvSpPr>
          <p:cNvPr id="5" name="Slide Number Placeholder 4">
            <a:extLst>
              <a:ext uri="{FF2B5EF4-FFF2-40B4-BE49-F238E27FC236}">
                <a16:creationId xmlns:a16="http://schemas.microsoft.com/office/drawing/2014/main" id="{A7ECBD5E-0421-844E-AE6D-1616AFF4B6B9}"/>
              </a:ext>
            </a:extLst>
          </p:cNvPr>
          <p:cNvSpPr>
            <a:spLocks noGrp="1"/>
          </p:cNvSpPr>
          <p:nvPr>
            <p:ph type="sldNum" sz="quarter" idx="12"/>
          </p:nvPr>
        </p:nvSpPr>
        <p:spPr>
          <a:xfrm>
            <a:off x="11382256" y="6342903"/>
            <a:ext cx="563211" cy="365125"/>
          </a:xfrm>
        </p:spPr>
        <p:txBody>
          <a:bodyPr/>
          <a:lstStyle/>
          <a:p>
            <a:fld id="{30F7EC9B-7DD8-5744-9B47-DE051C29BD40}" type="slidenum">
              <a:rPr lang="en-US" smtClean="0"/>
              <a:t>‹#›</a:t>
            </a:fld>
            <a:endParaRPr lang="en-US"/>
          </a:p>
        </p:txBody>
      </p:sp>
      <p:sp>
        <p:nvSpPr>
          <p:cNvPr id="9" name="Rectangle 8">
            <a:extLst>
              <a:ext uri="{FF2B5EF4-FFF2-40B4-BE49-F238E27FC236}">
                <a16:creationId xmlns:a16="http://schemas.microsoft.com/office/drawing/2014/main" id="{A4867899-06D1-4643-9008-38E1DE760AFE}"/>
              </a:ext>
            </a:extLst>
          </p:cNvPr>
          <p:cNvSpPr/>
          <p:nvPr userDrawn="1"/>
        </p:nvSpPr>
        <p:spPr>
          <a:xfrm>
            <a:off x="-1620" y="4114800"/>
            <a:ext cx="839818" cy="2743200"/>
          </a:xfrm>
          <a:prstGeom prst="rect">
            <a:avLst/>
          </a:prstGeom>
          <a:gradFill flip="none" rotWithShape="1">
            <a:gsLst>
              <a:gs pos="0">
                <a:srgbClr val="5C83AE">
                  <a:alpha val="0"/>
                </a:srgbClr>
              </a:gs>
              <a:gs pos="65000">
                <a:srgbClr val="1F2D3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E88CAB62-6037-5347-B3BF-6BDAAA296B94}"/>
              </a:ext>
            </a:extLst>
          </p:cNvPr>
          <p:cNvPicPr>
            <a:picLocks noChangeAspect="1"/>
          </p:cNvPicPr>
          <p:nvPr userDrawn="1"/>
        </p:nvPicPr>
        <p:blipFill>
          <a:blip r:embed="rId2"/>
          <a:stretch>
            <a:fillRect/>
          </a:stretch>
        </p:blipFill>
        <p:spPr>
          <a:xfrm>
            <a:off x="139347" y="5746087"/>
            <a:ext cx="576262" cy="808875"/>
          </a:xfrm>
          <a:prstGeom prst="rect">
            <a:avLst/>
          </a:prstGeom>
        </p:spPr>
      </p:pic>
      <p:pic>
        <p:nvPicPr>
          <p:cNvPr id="11" name="Picture 10">
            <a:extLst>
              <a:ext uri="{FF2B5EF4-FFF2-40B4-BE49-F238E27FC236}">
                <a16:creationId xmlns:a16="http://schemas.microsoft.com/office/drawing/2014/main" id="{DBFD7FE1-7271-D14B-B12F-C1FF71572EA0}"/>
              </a:ext>
            </a:extLst>
          </p:cNvPr>
          <p:cNvPicPr>
            <a:picLocks noChangeAspect="1"/>
          </p:cNvPicPr>
          <p:nvPr userDrawn="1"/>
        </p:nvPicPr>
        <p:blipFill>
          <a:blip r:embed="rId3"/>
          <a:stretch>
            <a:fillRect/>
          </a:stretch>
        </p:blipFill>
        <p:spPr>
          <a:xfrm rot="10800000">
            <a:off x="-1792720" y="-97971"/>
            <a:ext cx="2994660" cy="6858000"/>
          </a:xfrm>
          <a:prstGeom prst="rect">
            <a:avLst/>
          </a:prstGeom>
        </p:spPr>
      </p:pic>
      <p:sp>
        <p:nvSpPr>
          <p:cNvPr id="12" name="Content Placeholder 2">
            <a:extLst>
              <a:ext uri="{FF2B5EF4-FFF2-40B4-BE49-F238E27FC236}">
                <a16:creationId xmlns:a16="http://schemas.microsoft.com/office/drawing/2014/main" id="{FFC435D8-DCD8-2C45-A592-71F7B6EBA0BF}"/>
              </a:ext>
            </a:extLst>
          </p:cNvPr>
          <p:cNvSpPr>
            <a:spLocks noGrp="1"/>
          </p:cNvSpPr>
          <p:nvPr>
            <p:ph idx="1"/>
          </p:nvPr>
        </p:nvSpPr>
        <p:spPr>
          <a:xfrm>
            <a:off x="1201942" y="1825625"/>
            <a:ext cx="10151858" cy="4351338"/>
          </a:xfrm>
        </p:spPr>
        <p:txBody>
          <a:bodyPr/>
          <a:lstStyle>
            <a:lvl1pPr marL="457200" indent="-320040">
              <a:lnSpc>
                <a:spcPct val="100000"/>
              </a:lnSpc>
              <a:spcAft>
                <a:spcPts val="500"/>
              </a:spcAft>
              <a:buClr>
                <a:srgbClr val="FFC000"/>
              </a:buClr>
              <a:buFont typeface="Arial" panose="020B0604020202020204" pitchFamily="34" charset="0"/>
              <a:buChar char="•"/>
              <a:defRPr sz="2400" b="1">
                <a:solidFill>
                  <a:schemeClr val="bg1"/>
                </a:solidFill>
              </a:defRPr>
            </a:lvl1pPr>
            <a:lvl2pPr>
              <a:spcAft>
                <a:spcPts val="500"/>
              </a:spcAft>
              <a:defRPr sz="2000">
                <a:solidFill>
                  <a:schemeClr val="bg1"/>
                </a:solidFill>
              </a:defRPr>
            </a:lvl2pPr>
            <a:lvl3pPr>
              <a:defRPr sz="1800" i="1">
                <a:solidFill>
                  <a:schemeClr val="bg1"/>
                </a:solidFill>
              </a:defRPr>
            </a:lvl3pPr>
            <a:lvl4pPr>
              <a:defRPr sz="1400">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25904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30DC-01D4-8642-BD97-A773B1D5BA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FFD73B-635F-D544-8EC9-EF3FD8FEA0B6}"/>
              </a:ext>
            </a:extLst>
          </p:cNvPr>
          <p:cNvSpPr>
            <a:spLocks noGrp="1"/>
          </p:cNvSpPr>
          <p:nvPr>
            <p:ph idx="1"/>
          </p:nvPr>
        </p:nvSpPr>
        <p:spPr/>
        <p:txBody>
          <a:bodyPr/>
          <a:lstStyle>
            <a:lvl1pPr marL="457200" indent="-320040">
              <a:lnSpc>
                <a:spcPct val="100000"/>
              </a:lnSpc>
              <a:spcAft>
                <a:spcPts val="500"/>
              </a:spcAft>
              <a:buClr>
                <a:srgbClr val="FFC000"/>
              </a:buClr>
              <a:buFont typeface="Arial" panose="020B0604020202020204" pitchFamily="34" charset="0"/>
              <a:buChar char="•"/>
              <a:defRPr sz="2400" b="1"/>
            </a:lvl1pPr>
            <a:lvl2pPr>
              <a:spcAft>
                <a:spcPts val="500"/>
              </a:spcAft>
              <a:defRPr sz="2000">
                <a:solidFill>
                  <a:schemeClr val="accent5">
                    <a:lumMod val="20000"/>
                    <a:lumOff val="80000"/>
                  </a:schemeClr>
                </a:solidFill>
              </a:defRPr>
            </a:lvl2pPr>
            <a:lvl3pPr>
              <a:defRPr sz="1800" i="1"/>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15E4B3F7-4EBB-D74B-9D46-DBA8AB7F1627}"/>
              </a:ext>
            </a:extLst>
          </p:cNvPr>
          <p:cNvSpPr>
            <a:spLocks noGrp="1"/>
          </p:cNvSpPr>
          <p:nvPr>
            <p:ph type="dt" sz="half" idx="10"/>
          </p:nvPr>
        </p:nvSpPr>
        <p:spPr>
          <a:xfrm>
            <a:off x="1126273" y="6342903"/>
            <a:ext cx="2057401" cy="365125"/>
          </a:xfrm>
        </p:spPr>
        <p:txBody>
          <a:bodyPr/>
          <a:lstStyle>
            <a:lvl1pPr>
              <a:defRPr>
                <a:solidFill>
                  <a:srgbClr val="987F52"/>
                </a:solidFill>
              </a:defRPr>
            </a:lvl1pPr>
          </a:lstStyle>
          <a:p>
            <a:fld id="{309D651C-A391-C448-A6F1-E1876D838CDA}" type="datetime1">
              <a:rPr lang="en-US" smtClean="0"/>
              <a:pPr/>
              <a:t>4/9/26</a:t>
            </a:fld>
            <a:endParaRPr lang="en-US" dirty="0"/>
          </a:p>
        </p:txBody>
      </p:sp>
      <p:sp>
        <p:nvSpPr>
          <p:cNvPr id="6" name="Slide Number Placeholder 5">
            <a:extLst>
              <a:ext uri="{FF2B5EF4-FFF2-40B4-BE49-F238E27FC236}">
                <a16:creationId xmlns:a16="http://schemas.microsoft.com/office/drawing/2014/main" id="{93FD2276-BF38-9240-9083-270D0842EAB4}"/>
              </a:ext>
            </a:extLst>
          </p:cNvPr>
          <p:cNvSpPr>
            <a:spLocks noGrp="1"/>
          </p:cNvSpPr>
          <p:nvPr>
            <p:ph type="sldNum" sz="quarter" idx="12"/>
          </p:nvPr>
        </p:nvSpPr>
        <p:spPr>
          <a:xfrm>
            <a:off x="11414047" y="6328232"/>
            <a:ext cx="563211" cy="365125"/>
          </a:xfrm>
        </p:spPr>
        <p:txBody>
          <a:bodyPr/>
          <a:lstStyle>
            <a:lvl1pPr>
              <a:defRPr>
                <a:solidFill>
                  <a:srgbClr val="987F52"/>
                </a:solidFill>
              </a:defRPr>
            </a:lvl1pPr>
          </a:lstStyle>
          <a:p>
            <a:fld id="{30F7EC9B-7DD8-5744-9B47-DE051C29BD40}" type="slidenum">
              <a:rPr lang="en-US" smtClean="0"/>
              <a:pPr/>
              <a:t>‹#›</a:t>
            </a:fld>
            <a:endParaRPr lang="en-US" dirty="0"/>
          </a:p>
        </p:txBody>
      </p:sp>
      <p:sp>
        <p:nvSpPr>
          <p:cNvPr id="7" name="Footer Placeholder 4">
            <a:extLst>
              <a:ext uri="{FF2B5EF4-FFF2-40B4-BE49-F238E27FC236}">
                <a16:creationId xmlns:a16="http://schemas.microsoft.com/office/drawing/2014/main" id="{7A211A46-96A4-8E48-93B6-B79A297BAB93}"/>
              </a:ext>
            </a:extLst>
          </p:cNvPr>
          <p:cNvSpPr>
            <a:spLocks noGrp="1"/>
          </p:cNvSpPr>
          <p:nvPr>
            <p:ph type="ftr" sz="quarter" idx="3"/>
          </p:nvPr>
        </p:nvSpPr>
        <p:spPr>
          <a:xfrm>
            <a:off x="6909245" y="6325837"/>
            <a:ext cx="4444555" cy="365125"/>
          </a:xfrm>
          <a:prstGeom prst="rect">
            <a:avLst/>
          </a:prstGeom>
        </p:spPr>
        <p:txBody>
          <a:bodyPr/>
          <a:lstStyle>
            <a:lvl1pPr algn="r">
              <a:defRPr sz="1200">
                <a:solidFill>
                  <a:srgbClr val="987F52"/>
                </a:solidFill>
                <a:latin typeface="Calibri" panose="020F0502020204030204" pitchFamily="34" charset="0"/>
                <a:cs typeface="Calibri" panose="020F0502020204030204" pitchFamily="34" charset="0"/>
              </a:defRPr>
            </a:lvl1pPr>
          </a:lstStyle>
          <a:p>
            <a:r>
              <a:rPr lang="en-US"/>
              <a:t>Power Through Participation</a:t>
            </a:r>
            <a:endParaRPr lang="en-US" dirty="0"/>
          </a:p>
        </p:txBody>
      </p:sp>
    </p:spTree>
    <p:extLst>
      <p:ext uri="{BB962C8B-B14F-4D97-AF65-F5344CB8AC3E}">
        <p14:creationId xmlns:p14="http://schemas.microsoft.com/office/powerpoint/2010/main" val="510720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791A85-183B-094A-972F-7149A56B7DEB}"/>
              </a:ext>
            </a:extLst>
          </p:cNvPr>
          <p:cNvSpPr/>
          <p:nvPr/>
        </p:nvSpPr>
        <p:spPr>
          <a:xfrm>
            <a:off x="5455627" y="0"/>
            <a:ext cx="6736372" cy="6158753"/>
          </a:xfrm>
          <a:prstGeom prst="rect">
            <a:avLst/>
          </a:prstGeom>
          <a:gradFill>
            <a:gsLst>
              <a:gs pos="100000">
                <a:srgbClr val="862633"/>
              </a:gs>
              <a:gs pos="0">
                <a:srgbClr val="D0021B"/>
              </a:gs>
            </a:gsLst>
            <a:path path="rect">
              <a:fillToRect l="50000" t="50000" r="50000" b="50000"/>
            </a:path>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B730DC-01D4-8642-BD97-A773B1D5BAFE}"/>
              </a:ext>
            </a:extLst>
          </p:cNvPr>
          <p:cNvSpPr>
            <a:spLocks noGrp="1"/>
          </p:cNvSpPr>
          <p:nvPr>
            <p:ph type="title"/>
          </p:nvPr>
        </p:nvSpPr>
        <p:spPr>
          <a:xfrm>
            <a:off x="838200" y="365125"/>
            <a:ext cx="4138246" cy="1325563"/>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15E4B3F7-4EBB-D74B-9D46-DBA8AB7F1627}"/>
              </a:ext>
            </a:extLst>
          </p:cNvPr>
          <p:cNvSpPr>
            <a:spLocks noGrp="1"/>
          </p:cNvSpPr>
          <p:nvPr>
            <p:ph type="dt" sz="half" idx="10"/>
          </p:nvPr>
        </p:nvSpPr>
        <p:spPr>
          <a:xfrm>
            <a:off x="1077699" y="6356350"/>
            <a:ext cx="2057401" cy="365125"/>
          </a:xfrm>
        </p:spPr>
        <p:txBody>
          <a:bodyPr/>
          <a:lstStyle/>
          <a:p>
            <a:fld id="{6AC5F12B-AF32-AD4A-83B1-C1D164F64248}" type="datetime1">
              <a:rPr lang="en-US" smtClean="0"/>
              <a:t>4/9/26</a:t>
            </a:fld>
            <a:endParaRPr lang="en-US"/>
          </a:p>
        </p:txBody>
      </p:sp>
      <p:sp>
        <p:nvSpPr>
          <p:cNvPr id="5" name="Footer Placeholder 4">
            <a:extLst>
              <a:ext uri="{FF2B5EF4-FFF2-40B4-BE49-F238E27FC236}">
                <a16:creationId xmlns:a16="http://schemas.microsoft.com/office/drawing/2014/main" id="{47F915D8-CAD4-3E4F-BA75-BD400079BA48}"/>
              </a:ext>
            </a:extLst>
          </p:cNvPr>
          <p:cNvSpPr>
            <a:spLocks noGrp="1"/>
          </p:cNvSpPr>
          <p:nvPr>
            <p:ph type="ftr" sz="quarter" idx="11"/>
          </p:nvPr>
        </p:nvSpPr>
        <p:spPr>
          <a:xfrm>
            <a:off x="7369167" y="6312390"/>
            <a:ext cx="4114800" cy="365125"/>
          </a:xfrm>
          <a:prstGeom prst="rect">
            <a:avLst/>
          </a:prstGeom>
        </p:spPr>
        <p:txBody>
          <a:bodyPr/>
          <a:lstStyle>
            <a:lvl1pPr algn="r">
              <a:defRPr/>
            </a:lvl1pPr>
          </a:lstStyle>
          <a:p>
            <a:r>
              <a:rPr lang="en-US"/>
              <a:t>Power Through Participation</a:t>
            </a:r>
            <a:endParaRPr lang="en-US" dirty="0"/>
          </a:p>
        </p:txBody>
      </p:sp>
      <p:sp>
        <p:nvSpPr>
          <p:cNvPr id="6" name="Slide Number Placeholder 5">
            <a:extLst>
              <a:ext uri="{FF2B5EF4-FFF2-40B4-BE49-F238E27FC236}">
                <a16:creationId xmlns:a16="http://schemas.microsoft.com/office/drawing/2014/main" id="{93FD2276-BF38-9240-9083-270D0842EAB4}"/>
              </a:ext>
            </a:extLst>
          </p:cNvPr>
          <p:cNvSpPr>
            <a:spLocks noGrp="1"/>
          </p:cNvSpPr>
          <p:nvPr>
            <p:ph type="sldNum" sz="quarter" idx="12"/>
          </p:nvPr>
        </p:nvSpPr>
        <p:spPr>
          <a:xfrm>
            <a:off x="11483967" y="6316009"/>
            <a:ext cx="563211" cy="365125"/>
          </a:xfrm>
        </p:spPr>
        <p:txBody>
          <a:bodyPr/>
          <a:lstStyle/>
          <a:p>
            <a:fld id="{30F7EC9B-7DD8-5744-9B47-DE051C29BD40}" type="slidenum">
              <a:rPr lang="en-US" smtClean="0"/>
              <a:t>‹#›</a:t>
            </a:fld>
            <a:endParaRPr lang="en-US"/>
          </a:p>
        </p:txBody>
      </p:sp>
      <p:sp>
        <p:nvSpPr>
          <p:cNvPr id="13" name="Content Placeholder 2">
            <a:extLst>
              <a:ext uri="{FF2B5EF4-FFF2-40B4-BE49-F238E27FC236}">
                <a16:creationId xmlns:a16="http://schemas.microsoft.com/office/drawing/2014/main" id="{7C7DB163-F9A7-074F-8E26-4F9501EBEE1D}"/>
              </a:ext>
            </a:extLst>
          </p:cNvPr>
          <p:cNvSpPr>
            <a:spLocks noGrp="1"/>
          </p:cNvSpPr>
          <p:nvPr>
            <p:ph idx="1" hasCustomPrompt="1"/>
          </p:nvPr>
        </p:nvSpPr>
        <p:spPr>
          <a:xfrm>
            <a:off x="5661211" y="1690688"/>
            <a:ext cx="6104361" cy="4180968"/>
          </a:xfrm>
        </p:spPr>
        <p:txBody>
          <a:bodyPr/>
          <a:lstStyle>
            <a:lvl1pPr marL="457200" indent="-320040">
              <a:lnSpc>
                <a:spcPct val="100000"/>
              </a:lnSpc>
              <a:spcAft>
                <a:spcPts val="500"/>
              </a:spcAft>
              <a:buClr>
                <a:srgbClr val="FFC000"/>
              </a:buClr>
              <a:buFont typeface="Arial" panose="020B0604020202020204" pitchFamily="34" charset="0"/>
              <a:buChar char="•"/>
              <a:defRPr sz="2400" b="1"/>
            </a:lvl1pPr>
            <a:lvl2pPr>
              <a:spcAft>
                <a:spcPts val="500"/>
              </a:spcAft>
              <a:defRPr sz="2000">
                <a:solidFill>
                  <a:schemeClr val="accent5">
                    <a:lumMod val="20000"/>
                    <a:lumOff val="80000"/>
                  </a:schemeClr>
                </a:solidFill>
              </a:defRPr>
            </a:lvl2pPr>
            <a:lvl3pPr>
              <a:defRPr sz="1800" i="1"/>
            </a:lvl3pPr>
            <a:lvl4pPr>
              <a:defRPr sz="1400"/>
            </a:lvl4pPr>
          </a:lstStyle>
          <a:p>
            <a:r>
              <a:rPr lang="en-US" altLang="en-US" dirty="0"/>
              <a:t>Firefighting is one of the most dangerous professions in North America.</a:t>
            </a:r>
          </a:p>
          <a:p>
            <a:r>
              <a:rPr lang="en-US" altLang="en-US" dirty="0"/>
              <a:t>The IAFF has worked and will continue to work with governmental agencies, politicians and fire service organizations to seek improvements in staffing levels, protective gear and overall technology to ensure the safety of its members.</a:t>
            </a:r>
          </a:p>
        </p:txBody>
      </p:sp>
      <p:sp>
        <p:nvSpPr>
          <p:cNvPr id="3" name="Rectangle 2">
            <a:extLst>
              <a:ext uri="{FF2B5EF4-FFF2-40B4-BE49-F238E27FC236}">
                <a16:creationId xmlns:a16="http://schemas.microsoft.com/office/drawing/2014/main" id="{2BFBC404-86D4-C239-470F-7D14C5135956}"/>
              </a:ext>
            </a:extLst>
          </p:cNvPr>
          <p:cNvSpPr/>
          <p:nvPr userDrawn="1"/>
        </p:nvSpPr>
        <p:spPr>
          <a:xfrm>
            <a:off x="5455627" y="0"/>
            <a:ext cx="6736372" cy="6158753"/>
          </a:xfrm>
          <a:prstGeom prst="rect">
            <a:avLst/>
          </a:prstGeom>
          <a:gradFill>
            <a:gsLst>
              <a:gs pos="100000">
                <a:srgbClr val="862633"/>
              </a:gs>
              <a:gs pos="0">
                <a:srgbClr val="D0021B"/>
              </a:gs>
            </a:gsLst>
            <a:path path="rect">
              <a:fillToRect l="50000" t="50000" r="50000" b="50000"/>
            </a:path>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7323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6D1D0-9B20-1A49-9871-1E4C447F94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00EB216-0956-0244-903C-E9E1EFAD8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94B748-3E0A-5549-B5AD-5898A5858717}"/>
              </a:ext>
            </a:extLst>
          </p:cNvPr>
          <p:cNvSpPr>
            <a:spLocks noGrp="1"/>
          </p:cNvSpPr>
          <p:nvPr>
            <p:ph type="dt" sz="half" idx="10"/>
          </p:nvPr>
        </p:nvSpPr>
        <p:spPr/>
        <p:txBody>
          <a:bodyPr/>
          <a:lstStyle/>
          <a:p>
            <a:fld id="{14B08FDE-548B-EC4B-ADDA-64B2E2A3E376}" type="datetime1">
              <a:rPr lang="en-US" smtClean="0"/>
              <a:t>4/9/26</a:t>
            </a:fld>
            <a:endParaRPr lang="en-US"/>
          </a:p>
        </p:txBody>
      </p:sp>
      <p:sp>
        <p:nvSpPr>
          <p:cNvPr id="5" name="Footer Placeholder 4">
            <a:extLst>
              <a:ext uri="{FF2B5EF4-FFF2-40B4-BE49-F238E27FC236}">
                <a16:creationId xmlns:a16="http://schemas.microsoft.com/office/drawing/2014/main" id="{2771CFCB-F2D5-D641-A6B8-63E5E32C147D}"/>
              </a:ext>
            </a:extLst>
          </p:cNvPr>
          <p:cNvSpPr>
            <a:spLocks noGrp="1"/>
          </p:cNvSpPr>
          <p:nvPr>
            <p:ph type="ftr" sz="quarter" idx="11"/>
          </p:nvPr>
        </p:nvSpPr>
        <p:spPr>
          <a:xfrm>
            <a:off x="6675788" y="6312390"/>
            <a:ext cx="4114800" cy="365125"/>
          </a:xfrm>
          <a:prstGeom prst="rect">
            <a:avLst/>
          </a:prstGeom>
        </p:spPr>
        <p:txBody>
          <a:bodyPr/>
          <a:lstStyle>
            <a:lvl1pPr algn="r">
              <a:defRPr/>
            </a:lvl1pPr>
          </a:lstStyle>
          <a:p>
            <a:r>
              <a:rPr lang="en-US"/>
              <a:t>Power Through Participation</a:t>
            </a:r>
            <a:endParaRPr lang="en-US" dirty="0"/>
          </a:p>
        </p:txBody>
      </p:sp>
      <p:sp>
        <p:nvSpPr>
          <p:cNvPr id="6" name="Slide Number Placeholder 5">
            <a:extLst>
              <a:ext uri="{FF2B5EF4-FFF2-40B4-BE49-F238E27FC236}">
                <a16:creationId xmlns:a16="http://schemas.microsoft.com/office/drawing/2014/main" id="{29B27729-E19E-B446-95A3-FD774DCE88A4}"/>
              </a:ext>
            </a:extLst>
          </p:cNvPr>
          <p:cNvSpPr>
            <a:spLocks noGrp="1"/>
          </p:cNvSpPr>
          <p:nvPr>
            <p:ph type="sldNum" sz="quarter" idx="12"/>
          </p:nvPr>
        </p:nvSpPr>
        <p:spPr>
          <a:xfrm>
            <a:off x="10790588" y="6316009"/>
            <a:ext cx="563211" cy="365125"/>
          </a:xfrm>
        </p:spPr>
        <p:txBody>
          <a:bodyPr/>
          <a:lstStyle/>
          <a:p>
            <a:fld id="{30F7EC9B-7DD8-5744-9B47-DE051C29BD40}" type="slidenum">
              <a:rPr lang="en-US" smtClean="0"/>
              <a:t>‹#›</a:t>
            </a:fld>
            <a:endParaRPr lang="en-US"/>
          </a:p>
        </p:txBody>
      </p:sp>
    </p:spTree>
    <p:extLst>
      <p:ext uri="{BB962C8B-B14F-4D97-AF65-F5344CB8AC3E}">
        <p14:creationId xmlns:p14="http://schemas.microsoft.com/office/powerpoint/2010/main" val="69251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0780E-3C88-7241-AA3B-A534A2B4C0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8BFB30-4046-864E-AAED-BAE87259D0AA}"/>
              </a:ext>
            </a:extLst>
          </p:cNvPr>
          <p:cNvSpPr>
            <a:spLocks noGrp="1"/>
          </p:cNvSpPr>
          <p:nvPr>
            <p:ph sz="half" idx="1"/>
          </p:nvPr>
        </p:nvSpPr>
        <p:spPr>
          <a:xfrm>
            <a:off x="838200" y="1825625"/>
            <a:ext cx="5181600" cy="4351338"/>
          </a:xfrm>
        </p:spPr>
        <p:txBody>
          <a:bodyPr/>
          <a:lstStyle>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6571E0C-6071-424D-ABEA-FE1A61AF60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75F987-72B1-FB4E-8226-F66C3F16531E}"/>
              </a:ext>
            </a:extLst>
          </p:cNvPr>
          <p:cNvSpPr>
            <a:spLocks noGrp="1"/>
          </p:cNvSpPr>
          <p:nvPr>
            <p:ph type="dt" sz="half" idx="10"/>
          </p:nvPr>
        </p:nvSpPr>
        <p:spPr>
          <a:xfrm>
            <a:off x="1126273" y="6342903"/>
            <a:ext cx="2057401" cy="365125"/>
          </a:xfrm>
        </p:spPr>
        <p:txBody>
          <a:bodyPr/>
          <a:lstStyle/>
          <a:p>
            <a:fld id="{5620DAE1-089D-B646-BA98-73320FA8199A}" type="datetime1">
              <a:rPr lang="en-US" smtClean="0"/>
              <a:t>4/9/26</a:t>
            </a:fld>
            <a:endParaRPr lang="en-US"/>
          </a:p>
        </p:txBody>
      </p:sp>
      <p:sp>
        <p:nvSpPr>
          <p:cNvPr id="6" name="Footer Placeholder 5">
            <a:extLst>
              <a:ext uri="{FF2B5EF4-FFF2-40B4-BE49-F238E27FC236}">
                <a16:creationId xmlns:a16="http://schemas.microsoft.com/office/drawing/2014/main" id="{D4B2BC61-6E51-AB48-8EB2-57977168682B}"/>
              </a:ext>
            </a:extLst>
          </p:cNvPr>
          <p:cNvSpPr>
            <a:spLocks noGrp="1"/>
          </p:cNvSpPr>
          <p:nvPr>
            <p:ph type="ftr" sz="quarter" idx="11"/>
          </p:nvPr>
        </p:nvSpPr>
        <p:spPr>
          <a:xfrm>
            <a:off x="6675788" y="6312390"/>
            <a:ext cx="4114800" cy="365125"/>
          </a:xfrm>
          <a:prstGeom prst="rect">
            <a:avLst/>
          </a:prstGeom>
        </p:spPr>
        <p:txBody>
          <a:bodyPr/>
          <a:lstStyle>
            <a:lvl1pPr algn="r">
              <a:defRPr/>
            </a:lvl1pPr>
          </a:lstStyle>
          <a:p>
            <a:r>
              <a:rPr lang="en-US"/>
              <a:t>Power Through Participation</a:t>
            </a:r>
          </a:p>
        </p:txBody>
      </p:sp>
      <p:sp>
        <p:nvSpPr>
          <p:cNvPr id="7" name="Slide Number Placeholder 6">
            <a:extLst>
              <a:ext uri="{FF2B5EF4-FFF2-40B4-BE49-F238E27FC236}">
                <a16:creationId xmlns:a16="http://schemas.microsoft.com/office/drawing/2014/main" id="{4F062794-B79D-F74A-B2C7-8B20DE8749E4}"/>
              </a:ext>
            </a:extLst>
          </p:cNvPr>
          <p:cNvSpPr>
            <a:spLocks noGrp="1"/>
          </p:cNvSpPr>
          <p:nvPr>
            <p:ph type="sldNum" sz="quarter" idx="12"/>
          </p:nvPr>
        </p:nvSpPr>
        <p:spPr>
          <a:xfrm>
            <a:off x="10790588" y="6316009"/>
            <a:ext cx="563211" cy="365125"/>
          </a:xfrm>
        </p:spPr>
        <p:txBody>
          <a:bodyPr/>
          <a:lstStyle/>
          <a:p>
            <a:fld id="{30F7EC9B-7DD8-5744-9B47-DE051C29BD40}" type="slidenum">
              <a:rPr lang="en-US" smtClean="0"/>
              <a:t>‹#›</a:t>
            </a:fld>
            <a:endParaRPr lang="en-US"/>
          </a:p>
        </p:txBody>
      </p:sp>
    </p:spTree>
    <p:extLst>
      <p:ext uri="{BB962C8B-B14F-4D97-AF65-F5344CB8AC3E}">
        <p14:creationId xmlns:p14="http://schemas.microsoft.com/office/powerpoint/2010/main" val="1981157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D9CF7-0838-FF49-BD4B-F436FBA99B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E220D9-C454-974D-BA4B-C5A6B4B276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30F8FC-978D-3146-A325-B0BB6BCF91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82DE82-B493-524C-974E-3530D71286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F823F5-49C9-1C4C-8713-9C6296023D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0D0808-F2E7-F841-9C11-7BBB6FAAB070}"/>
              </a:ext>
            </a:extLst>
          </p:cNvPr>
          <p:cNvSpPr>
            <a:spLocks noGrp="1"/>
          </p:cNvSpPr>
          <p:nvPr>
            <p:ph type="dt" sz="half" idx="10"/>
          </p:nvPr>
        </p:nvSpPr>
        <p:spPr>
          <a:xfrm>
            <a:off x="1126273" y="6342903"/>
            <a:ext cx="2057401" cy="365125"/>
          </a:xfrm>
        </p:spPr>
        <p:txBody>
          <a:bodyPr/>
          <a:lstStyle/>
          <a:p>
            <a:fld id="{C63F3077-4894-E241-8A50-A9BC27F8BF12}" type="datetime1">
              <a:rPr lang="en-US" smtClean="0"/>
              <a:t>4/9/26</a:t>
            </a:fld>
            <a:endParaRPr lang="en-US"/>
          </a:p>
        </p:txBody>
      </p:sp>
      <p:sp>
        <p:nvSpPr>
          <p:cNvPr id="8" name="Footer Placeholder 7">
            <a:extLst>
              <a:ext uri="{FF2B5EF4-FFF2-40B4-BE49-F238E27FC236}">
                <a16:creationId xmlns:a16="http://schemas.microsoft.com/office/drawing/2014/main" id="{FA761754-74E7-AE45-8A65-5931AF938E09}"/>
              </a:ext>
            </a:extLst>
          </p:cNvPr>
          <p:cNvSpPr>
            <a:spLocks noGrp="1"/>
          </p:cNvSpPr>
          <p:nvPr>
            <p:ph type="ftr" sz="quarter" idx="11"/>
          </p:nvPr>
        </p:nvSpPr>
        <p:spPr>
          <a:xfrm>
            <a:off x="6675788" y="6312390"/>
            <a:ext cx="4114800" cy="365125"/>
          </a:xfrm>
          <a:prstGeom prst="rect">
            <a:avLst/>
          </a:prstGeom>
        </p:spPr>
        <p:txBody>
          <a:bodyPr/>
          <a:lstStyle>
            <a:lvl1pPr algn="r">
              <a:defRPr/>
            </a:lvl1pPr>
          </a:lstStyle>
          <a:p>
            <a:r>
              <a:rPr lang="en-US"/>
              <a:t>Power Through Participation</a:t>
            </a:r>
          </a:p>
        </p:txBody>
      </p:sp>
      <p:sp>
        <p:nvSpPr>
          <p:cNvPr id="9" name="Slide Number Placeholder 8">
            <a:extLst>
              <a:ext uri="{FF2B5EF4-FFF2-40B4-BE49-F238E27FC236}">
                <a16:creationId xmlns:a16="http://schemas.microsoft.com/office/drawing/2014/main" id="{78047607-ACEB-E44E-9CE4-1F1B0E8AB4B7}"/>
              </a:ext>
            </a:extLst>
          </p:cNvPr>
          <p:cNvSpPr>
            <a:spLocks noGrp="1"/>
          </p:cNvSpPr>
          <p:nvPr>
            <p:ph type="sldNum" sz="quarter" idx="12"/>
          </p:nvPr>
        </p:nvSpPr>
        <p:spPr>
          <a:xfrm>
            <a:off x="10790588" y="6316009"/>
            <a:ext cx="563211" cy="365125"/>
          </a:xfrm>
        </p:spPr>
        <p:txBody>
          <a:bodyPr/>
          <a:lstStyle/>
          <a:p>
            <a:fld id="{30F7EC9B-7DD8-5744-9B47-DE051C29BD40}" type="slidenum">
              <a:rPr lang="en-US" smtClean="0"/>
              <a:t>‹#›</a:t>
            </a:fld>
            <a:endParaRPr lang="en-US"/>
          </a:p>
        </p:txBody>
      </p:sp>
    </p:spTree>
    <p:extLst>
      <p:ext uri="{BB962C8B-B14F-4D97-AF65-F5344CB8AC3E}">
        <p14:creationId xmlns:p14="http://schemas.microsoft.com/office/powerpoint/2010/main" val="1983591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716D-4CF5-844A-B445-8A0A637241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A96B0E-3BC2-1046-9CDC-FCC8B2C50528}"/>
              </a:ext>
            </a:extLst>
          </p:cNvPr>
          <p:cNvSpPr>
            <a:spLocks noGrp="1"/>
          </p:cNvSpPr>
          <p:nvPr>
            <p:ph type="dt" sz="half" idx="10"/>
          </p:nvPr>
        </p:nvSpPr>
        <p:spPr>
          <a:xfrm>
            <a:off x="1126273" y="6342903"/>
            <a:ext cx="2057401" cy="365125"/>
          </a:xfrm>
        </p:spPr>
        <p:txBody>
          <a:bodyPr/>
          <a:lstStyle/>
          <a:p>
            <a:fld id="{8B603074-E9FC-FA42-87A3-99CAC4466418}" type="datetime1">
              <a:rPr lang="en-US" smtClean="0"/>
              <a:t>4/9/26</a:t>
            </a:fld>
            <a:endParaRPr lang="en-US"/>
          </a:p>
        </p:txBody>
      </p:sp>
      <p:sp>
        <p:nvSpPr>
          <p:cNvPr id="4" name="Footer Placeholder 3">
            <a:extLst>
              <a:ext uri="{FF2B5EF4-FFF2-40B4-BE49-F238E27FC236}">
                <a16:creationId xmlns:a16="http://schemas.microsoft.com/office/drawing/2014/main" id="{C7B4FBF5-B7ED-A14E-9484-3FC920B0F64D}"/>
              </a:ext>
            </a:extLst>
          </p:cNvPr>
          <p:cNvSpPr>
            <a:spLocks noGrp="1"/>
          </p:cNvSpPr>
          <p:nvPr>
            <p:ph type="ftr" sz="quarter" idx="11"/>
          </p:nvPr>
        </p:nvSpPr>
        <p:spPr>
          <a:xfrm>
            <a:off x="6675788" y="6312390"/>
            <a:ext cx="4114800" cy="365125"/>
          </a:xfrm>
          <a:prstGeom prst="rect">
            <a:avLst/>
          </a:prstGeom>
        </p:spPr>
        <p:txBody>
          <a:bodyPr/>
          <a:lstStyle>
            <a:lvl1pPr algn="r">
              <a:defRPr/>
            </a:lvl1pPr>
          </a:lstStyle>
          <a:p>
            <a:r>
              <a:rPr lang="en-US"/>
              <a:t>Power Through Participation</a:t>
            </a:r>
          </a:p>
        </p:txBody>
      </p:sp>
      <p:sp>
        <p:nvSpPr>
          <p:cNvPr id="5" name="Slide Number Placeholder 4">
            <a:extLst>
              <a:ext uri="{FF2B5EF4-FFF2-40B4-BE49-F238E27FC236}">
                <a16:creationId xmlns:a16="http://schemas.microsoft.com/office/drawing/2014/main" id="{A7ECBD5E-0421-844E-AE6D-1616AFF4B6B9}"/>
              </a:ext>
            </a:extLst>
          </p:cNvPr>
          <p:cNvSpPr>
            <a:spLocks noGrp="1"/>
          </p:cNvSpPr>
          <p:nvPr>
            <p:ph type="sldNum" sz="quarter" idx="12"/>
          </p:nvPr>
        </p:nvSpPr>
        <p:spPr>
          <a:xfrm>
            <a:off x="10790588" y="6316009"/>
            <a:ext cx="563211" cy="365125"/>
          </a:xfrm>
        </p:spPr>
        <p:txBody>
          <a:bodyPr/>
          <a:lstStyle/>
          <a:p>
            <a:fld id="{30F7EC9B-7DD8-5744-9B47-DE051C29BD40}" type="slidenum">
              <a:rPr lang="en-US" smtClean="0"/>
              <a:t>‹#›</a:t>
            </a:fld>
            <a:endParaRPr lang="en-US"/>
          </a:p>
        </p:txBody>
      </p:sp>
    </p:spTree>
    <p:extLst>
      <p:ext uri="{BB962C8B-B14F-4D97-AF65-F5344CB8AC3E}">
        <p14:creationId xmlns:p14="http://schemas.microsoft.com/office/powerpoint/2010/main" val="3930907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CC49CA-E222-3C49-B845-78A6FB212B51}"/>
              </a:ext>
            </a:extLst>
          </p:cNvPr>
          <p:cNvSpPr/>
          <p:nvPr/>
        </p:nvSpPr>
        <p:spPr>
          <a:xfrm>
            <a:off x="0" y="0"/>
            <a:ext cx="12192000" cy="6858000"/>
          </a:xfrm>
          <a:prstGeom prst="rect">
            <a:avLst/>
          </a:prstGeom>
          <a:solidFill>
            <a:srgbClr val="1F2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646C57D-B083-9C4B-95F1-FCC0109B4609}"/>
              </a:ext>
            </a:extLst>
          </p:cNvPr>
          <p:cNvCxnSpPr>
            <a:cxnSpLocks/>
          </p:cNvCxnSpPr>
          <p:nvPr/>
        </p:nvCxnSpPr>
        <p:spPr>
          <a:xfrm flipH="1">
            <a:off x="0" y="6324880"/>
            <a:ext cx="12192001" cy="0"/>
          </a:xfrm>
          <a:prstGeom prst="line">
            <a:avLst/>
          </a:prstGeom>
          <a:ln w="3175">
            <a:solidFill>
              <a:srgbClr val="987F5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7B7716D-4CF5-844A-B445-8A0A637241A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1A96B0E-3BC2-1046-9CDC-FCC8B2C50528}"/>
              </a:ext>
            </a:extLst>
          </p:cNvPr>
          <p:cNvSpPr>
            <a:spLocks noGrp="1"/>
          </p:cNvSpPr>
          <p:nvPr>
            <p:ph type="dt" sz="half" idx="10"/>
          </p:nvPr>
        </p:nvSpPr>
        <p:spPr>
          <a:xfrm>
            <a:off x="1126273" y="6342903"/>
            <a:ext cx="2057401" cy="365125"/>
          </a:xfrm>
        </p:spPr>
        <p:txBody>
          <a:bodyPr/>
          <a:lstStyle/>
          <a:p>
            <a:fld id="{8B603074-E9FC-FA42-87A3-99CAC4466418}" type="datetime1">
              <a:rPr lang="en-US" smtClean="0"/>
              <a:t>4/9/26</a:t>
            </a:fld>
            <a:endParaRPr lang="en-US"/>
          </a:p>
        </p:txBody>
      </p:sp>
      <p:sp>
        <p:nvSpPr>
          <p:cNvPr id="4" name="Footer Placeholder 3">
            <a:extLst>
              <a:ext uri="{FF2B5EF4-FFF2-40B4-BE49-F238E27FC236}">
                <a16:creationId xmlns:a16="http://schemas.microsoft.com/office/drawing/2014/main" id="{C7B4FBF5-B7ED-A14E-9484-3FC920B0F64D}"/>
              </a:ext>
            </a:extLst>
          </p:cNvPr>
          <p:cNvSpPr>
            <a:spLocks noGrp="1"/>
          </p:cNvSpPr>
          <p:nvPr>
            <p:ph type="ftr" sz="quarter" idx="11"/>
          </p:nvPr>
        </p:nvSpPr>
        <p:spPr>
          <a:xfrm>
            <a:off x="7267456" y="6339284"/>
            <a:ext cx="4114800" cy="365125"/>
          </a:xfrm>
          <a:prstGeom prst="rect">
            <a:avLst/>
          </a:prstGeom>
        </p:spPr>
        <p:txBody>
          <a:bodyPr/>
          <a:lstStyle>
            <a:lvl1pPr algn="r">
              <a:defRPr/>
            </a:lvl1pPr>
          </a:lstStyle>
          <a:p>
            <a:r>
              <a:rPr lang="en-US"/>
              <a:t>Power Through Participation</a:t>
            </a:r>
            <a:endParaRPr lang="en-US" dirty="0"/>
          </a:p>
        </p:txBody>
      </p:sp>
      <p:sp>
        <p:nvSpPr>
          <p:cNvPr id="5" name="Slide Number Placeholder 4">
            <a:extLst>
              <a:ext uri="{FF2B5EF4-FFF2-40B4-BE49-F238E27FC236}">
                <a16:creationId xmlns:a16="http://schemas.microsoft.com/office/drawing/2014/main" id="{A7ECBD5E-0421-844E-AE6D-1616AFF4B6B9}"/>
              </a:ext>
            </a:extLst>
          </p:cNvPr>
          <p:cNvSpPr>
            <a:spLocks noGrp="1"/>
          </p:cNvSpPr>
          <p:nvPr>
            <p:ph type="sldNum" sz="quarter" idx="12"/>
          </p:nvPr>
        </p:nvSpPr>
        <p:spPr>
          <a:xfrm>
            <a:off x="11382256" y="6342903"/>
            <a:ext cx="563211" cy="365125"/>
          </a:xfrm>
        </p:spPr>
        <p:txBody>
          <a:bodyPr/>
          <a:lstStyle/>
          <a:p>
            <a:fld id="{30F7EC9B-7DD8-5744-9B47-DE051C29BD40}" type="slidenum">
              <a:rPr lang="en-US" smtClean="0"/>
              <a:t>‹#›</a:t>
            </a:fld>
            <a:endParaRPr lang="en-US"/>
          </a:p>
        </p:txBody>
      </p:sp>
      <p:sp>
        <p:nvSpPr>
          <p:cNvPr id="9" name="Rectangle 8">
            <a:extLst>
              <a:ext uri="{FF2B5EF4-FFF2-40B4-BE49-F238E27FC236}">
                <a16:creationId xmlns:a16="http://schemas.microsoft.com/office/drawing/2014/main" id="{A4867899-06D1-4643-9008-38E1DE760AFE}"/>
              </a:ext>
            </a:extLst>
          </p:cNvPr>
          <p:cNvSpPr/>
          <p:nvPr/>
        </p:nvSpPr>
        <p:spPr>
          <a:xfrm>
            <a:off x="-1620" y="4114800"/>
            <a:ext cx="839818" cy="2743200"/>
          </a:xfrm>
          <a:prstGeom prst="rect">
            <a:avLst/>
          </a:prstGeom>
          <a:gradFill flip="none" rotWithShape="1">
            <a:gsLst>
              <a:gs pos="0">
                <a:srgbClr val="5C83AE">
                  <a:alpha val="0"/>
                </a:srgbClr>
              </a:gs>
              <a:gs pos="65000">
                <a:srgbClr val="1F2D3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E88CAB62-6037-5347-B3BF-6BDAAA296B94}"/>
              </a:ext>
            </a:extLst>
          </p:cNvPr>
          <p:cNvPicPr>
            <a:picLocks noChangeAspect="1"/>
          </p:cNvPicPr>
          <p:nvPr/>
        </p:nvPicPr>
        <p:blipFill>
          <a:blip r:embed="rId2"/>
          <a:stretch>
            <a:fillRect/>
          </a:stretch>
        </p:blipFill>
        <p:spPr>
          <a:xfrm>
            <a:off x="139347" y="5746087"/>
            <a:ext cx="576262" cy="808875"/>
          </a:xfrm>
          <a:prstGeom prst="rect">
            <a:avLst/>
          </a:prstGeom>
        </p:spPr>
      </p:pic>
      <p:pic>
        <p:nvPicPr>
          <p:cNvPr id="11" name="Picture 10">
            <a:extLst>
              <a:ext uri="{FF2B5EF4-FFF2-40B4-BE49-F238E27FC236}">
                <a16:creationId xmlns:a16="http://schemas.microsoft.com/office/drawing/2014/main" id="{DBFD7FE1-7271-D14B-B12F-C1FF71572EA0}"/>
              </a:ext>
            </a:extLst>
          </p:cNvPr>
          <p:cNvPicPr>
            <a:picLocks noChangeAspect="1"/>
          </p:cNvPicPr>
          <p:nvPr/>
        </p:nvPicPr>
        <p:blipFill>
          <a:blip r:embed="rId3"/>
          <a:stretch>
            <a:fillRect/>
          </a:stretch>
        </p:blipFill>
        <p:spPr>
          <a:xfrm rot="10800000">
            <a:off x="-1792720" y="-97971"/>
            <a:ext cx="2994660" cy="6858000"/>
          </a:xfrm>
          <a:prstGeom prst="rect">
            <a:avLst/>
          </a:prstGeom>
        </p:spPr>
      </p:pic>
      <p:sp>
        <p:nvSpPr>
          <p:cNvPr id="12" name="Content Placeholder 2">
            <a:extLst>
              <a:ext uri="{FF2B5EF4-FFF2-40B4-BE49-F238E27FC236}">
                <a16:creationId xmlns:a16="http://schemas.microsoft.com/office/drawing/2014/main" id="{FFC435D8-DCD8-2C45-A592-71F7B6EBA0BF}"/>
              </a:ext>
            </a:extLst>
          </p:cNvPr>
          <p:cNvSpPr>
            <a:spLocks noGrp="1"/>
          </p:cNvSpPr>
          <p:nvPr>
            <p:ph idx="1"/>
          </p:nvPr>
        </p:nvSpPr>
        <p:spPr>
          <a:xfrm>
            <a:off x="1201942" y="1825625"/>
            <a:ext cx="10151858" cy="4351338"/>
          </a:xfrm>
        </p:spPr>
        <p:txBody>
          <a:bodyPr/>
          <a:lstStyle>
            <a:lvl1pPr marL="457200" indent="-320040">
              <a:lnSpc>
                <a:spcPct val="100000"/>
              </a:lnSpc>
              <a:spcAft>
                <a:spcPts val="500"/>
              </a:spcAft>
              <a:buClr>
                <a:srgbClr val="FFC000"/>
              </a:buClr>
              <a:buFont typeface="Arial" panose="020B0604020202020204" pitchFamily="34" charset="0"/>
              <a:buChar char="•"/>
              <a:defRPr sz="2400" b="1">
                <a:solidFill>
                  <a:schemeClr val="bg1"/>
                </a:solidFill>
              </a:defRPr>
            </a:lvl1pPr>
            <a:lvl2pPr>
              <a:spcAft>
                <a:spcPts val="500"/>
              </a:spcAft>
              <a:defRPr sz="2000">
                <a:solidFill>
                  <a:schemeClr val="bg1"/>
                </a:solidFill>
              </a:defRPr>
            </a:lvl2pPr>
            <a:lvl3pPr>
              <a:defRPr sz="1800" i="1">
                <a:solidFill>
                  <a:schemeClr val="bg1"/>
                </a:solidFill>
              </a:defRPr>
            </a:lvl3pPr>
            <a:lvl4pPr>
              <a:defRPr sz="14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Rectangle 6">
            <a:extLst>
              <a:ext uri="{FF2B5EF4-FFF2-40B4-BE49-F238E27FC236}">
                <a16:creationId xmlns:a16="http://schemas.microsoft.com/office/drawing/2014/main" id="{59E16CFA-94AD-3267-FDFE-AC56FC80A6C9}"/>
              </a:ext>
            </a:extLst>
          </p:cNvPr>
          <p:cNvSpPr/>
          <p:nvPr userDrawn="1"/>
        </p:nvSpPr>
        <p:spPr>
          <a:xfrm>
            <a:off x="0" y="0"/>
            <a:ext cx="12192000" cy="6858000"/>
          </a:xfrm>
          <a:prstGeom prst="rect">
            <a:avLst/>
          </a:prstGeom>
          <a:solidFill>
            <a:srgbClr val="1F2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CFD9BE59-7D21-4921-40CB-39E6E95D540C}"/>
              </a:ext>
            </a:extLst>
          </p:cNvPr>
          <p:cNvCxnSpPr>
            <a:cxnSpLocks/>
          </p:cNvCxnSpPr>
          <p:nvPr userDrawn="1"/>
        </p:nvCxnSpPr>
        <p:spPr>
          <a:xfrm flipH="1">
            <a:off x="0" y="6324880"/>
            <a:ext cx="12192001" cy="0"/>
          </a:xfrm>
          <a:prstGeom prst="line">
            <a:avLst/>
          </a:prstGeom>
          <a:ln w="3175">
            <a:solidFill>
              <a:srgbClr val="987F5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0651823-450A-F802-67A4-569E506DBAFA}"/>
              </a:ext>
            </a:extLst>
          </p:cNvPr>
          <p:cNvSpPr/>
          <p:nvPr userDrawn="1"/>
        </p:nvSpPr>
        <p:spPr>
          <a:xfrm>
            <a:off x="-1620" y="4114800"/>
            <a:ext cx="839818" cy="2743200"/>
          </a:xfrm>
          <a:prstGeom prst="rect">
            <a:avLst/>
          </a:prstGeom>
          <a:gradFill flip="none" rotWithShape="1">
            <a:gsLst>
              <a:gs pos="0">
                <a:srgbClr val="5C83AE">
                  <a:alpha val="0"/>
                </a:srgbClr>
              </a:gs>
              <a:gs pos="65000">
                <a:srgbClr val="1F2D3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EB91F1D2-5E3A-F8B3-CF60-C04EE882AC22}"/>
              </a:ext>
            </a:extLst>
          </p:cNvPr>
          <p:cNvPicPr>
            <a:picLocks noChangeAspect="1"/>
          </p:cNvPicPr>
          <p:nvPr userDrawn="1"/>
        </p:nvPicPr>
        <p:blipFill>
          <a:blip r:embed="rId2"/>
          <a:stretch>
            <a:fillRect/>
          </a:stretch>
        </p:blipFill>
        <p:spPr>
          <a:xfrm>
            <a:off x="139347" y="5746087"/>
            <a:ext cx="576262" cy="808875"/>
          </a:xfrm>
          <a:prstGeom prst="rect">
            <a:avLst/>
          </a:prstGeom>
        </p:spPr>
      </p:pic>
      <p:pic>
        <p:nvPicPr>
          <p:cNvPr id="16" name="Picture 15">
            <a:extLst>
              <a:ext uri="{FF2B5EF4-FFF2-40B4-BE49-F238E27FC236}">
                <a16:creationId xmlns:a16="http://schemas.microsoft.com/office/drawing/2014/main" id="{48940F1C-44A8-D129-875A-AEE9193D2A80}"/>
              </a:ext>
            </a:extLst>
          </p:cNvPr>
          <p:cNvPicPr>
            <a:picLocks noChangeAspect="1"/>
          </p:cNvPicPr>
          <p:nvPr userDrawn="1"/>
        </p:nvPicPr>
        <p:blipFill>
          <a:blip r:embed="rId3"/>
          <a:stretch>
            <a:fillRect/>
          </a:stretch>
        </p:blipFill>
        <p:spPr>
          <a:xfrm rot="10800000">
            <a:off x="-1792720" y="-97971"/>
            <a:ext cx="2994660" cy="6858000"/>
          </a:xfrm>
          <a:prstGeom prst="rect">
            <a:avLst/>
          </a:prstGeom>
        </p:spPr>
      </p:pic>
    </p:spTree>
    <p:extLst>
      <p:ext uri="{BB962C8B-B14F-4D97-AF65-F5344CB8AC3E}">
        <p14:creationId xmlns:p14="http://schemas.microsoft.com/office/powerpoint/2010/main" val="304135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6BE77F-34EC-204B-84CD-7C9353CAEF05}"/>
              </a:ext>
            </a:extLst>
          </p:cNvPr>
          <p:cNvSpPr>
            <a:spLocks noGrp="1"/>
          </p:cNvSpPr>
          <p:nvPr>
            <p:ph type="dt" sz="half" idx="10"/>
          </p:nvPr>
        </p:nvSpPr>
        <p:spPr>
          <a:xfrm>
            <a:off x="1126273" y="6342903"/>
            <a:ext cx="2057401" cy="365125"/>
          </a:xfrm>
        </p:spPr>
        <p:txBody>
          <a:bodyPr/>
          <a:lstStyle/>
          <a:p>
            <a:fld id="{F0B15976-D464-7640-9F0F-980801E09305}" type="datetime1">
              <a:rPr lang="en-US" smtClean="0"/>
              <a:t>4/9/26</a:t>
            </a:fld>
            <a:endParaRPr lang="en-US"/>
          </a:p>
        </p:txBody>
      </p:sp>
      <p:sp>
        <p:nvSpPr>
          <p:cNvPr id="3" name="Footer Placeholder 2">
            <a:extLst>
              <a:ext uri="{FF2B5EF4-FFF2-40B4-BE49-F238E27FC236}">
                <a16:creationId xmlns:a16="http://schemas.microsoft.com/office/drawing/2014/main" id="{9AD5ACD4-B831-0F44-B4EC-92515B9B4ABD}"/>
              </a:ext>
            </a:extLst>
          </p:cNvPr>
          <p:cNvSpPr>
            <a:spLocks noGrp="1"/>
          </p:cNvSpPr>
          <p:nvPr>
            <p:ph type="ftr" sz="quarter" idx="11"/>
          </p:nvPr>
        </p:nvSpPr>
        <p:spPr>
          <a:xfrm>
            <a:off x="6675788" y="6356349"/>
            <a:ext cx="4114800" cy="365125"/>
          </a:xfrm>
          <a:prstGeom prst="rect">
            <a:avLst/>
          </a:prstGeom>
        </p:spPr>
        <p:txBody>
          <a:bodyPr/>
          <a:lstStyle>
            <a:lvl1pPr algn="r">
              <a:defRPr/>
            </a:lvl1pPr>
          </a:lstStyle>
          <a:p>
            <a:r>
              <a:rPr lang="en-US"/>
              <a:t>Power Through Participation</a:t>
            </a:r>
            <a:endParaRPr lang="en-US" dirty="0"/>
          </a:p>
        </p:txBody>
      </p:sp>
      <p:sp>
        <p:nvSpPr>
          <p:cNvPr id="4" name="Slide Number Placeholder 3">
            <a:extLst>
              <a:ext uri="{FF2B5EF4-FFF2-40B4-BE49-F238E27FC236}">
                <a16:creationId xmlns:a16="http://schemas.microsoft.com/office/drawing/2014/main" id="{1765043B-35A7-614D-A072-6B48743B00BE}"/>
              </a:ext>
            </a:extLst>
          </p:cNvPr>
          <p:cNvSpPr>
            <a:spLocks noGrp="1"/>
          </p:cNvSpPr>
          <p:nvPr>
            <p:ph type="sldNum" sz="quarter" idx="12"/>
          </p:nvPr>
        </p:nvSpPr>
        <p:spPr>
          <a:xfrm>
            <a:off x="10790588" y="6356350"/>
            <a:ext cx="563211" cy="365125"/>
          </a:xfrm>
        </p:spPr>
        <p:txBody>
          <a:bodyPr/>
          <a:lstStyle/>
          <a:p>
            <a:fld id="{30F7EC9B-7DD8-5744-9B47-DE051C29BD40}" type="slidenum">
              <a:rPr lang="en-US" smtClean="0"/>
              <a:t>‹#›</a:t>
            </a:fld>
            <a:endParaRPr lang="en-US"/>
          </a:p>
        </p:txBody>
      </p:sp>
    </p:spTree>
    <p:extLst>
      <p:ext uri="{BB962C8B-B14F-4D97-AF65-F5344CB8AC3E}">
        <p14:creationId xmlns:p14="http://schemas.microsoft.com/office/powerpoint/2010/main" val="1732596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4C9393B-6F5F-CF42-8040-81EE78884A73}"/>
              </a:ext>
            </a:extLst>
          </p:cNvPr>
          <p:cNvCxnSpPr>
            <a:cxnSpLocks/>
          </p:cNvCxnSpPr>
          <p:nvPr/>
        </p:nvCxnSpPr>
        <p:spPr>
          <a:xfrm flipH="1">
            <a:off x="0" y="6311433"/>
            <a:ext cx="12192001" cy="0"/>
          </a:xfrm>
          <a:prstGeom prst="line">
            <a:avLst/>
          </a:prstGeom>
          <a:ln w="3175">
            <a:solidFill>
              <a:srgbClr val="987F52"/>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C4925CE3-58EA-1E41-861E-71C6B9F9C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FD2F2D1-3996-1A48-AABF-EF849B2663ED}"/>
              </a:ext>
            </a:extLst>
          </p:cNvPr>
          <p:cNvSpPr>
            <a:spLocks noGrp="1"/>
          </p:cNvSpPr>
          <p:nvPr>
            <p:ph type="body" idx="1"/>
          </p:nvPr>
        </p:nvSpPr>
        <p:spPr>
          <a:xfrm>
            <a:off x="1506072" y="1825625"/>
            <a:ext cx="9847728" cy="4351338"/>
          </a:xfrm>
          <a:prstGeom prst="rect">
            <a:avLst/>
          </a:prstGeom>
        </p:spPr>
        <p:txBody>
          <a:bodyPr vert="horz" lIns="91440" tIns="45720" rIns="91440" bIns="45720" rtlCol="0">
            <a:normAutofit/>
          </a:bodyPr>
          <a:lstStyle/>
          <a:p>
            <a:pPr marL="457200" lvl="0" indent="-320040" algn="l" defTabSz="914400" rtl="0" eaLnBrk="1" latinLnBrk="0" hangingPunct="1">
              <a:lnSpc>
                <a:spcPct val="100000"/>
              </a:lnSpc>
              <a:spcBef>
                <a:spcPts val="1000"/>
              </a:spcBef>
              <a:spcAft>
                <a:spcPts val="500"/>
              </a:spcAft>
              <a:buClr>
                <a:srgbClr val="FFC000"/>
              </a:buClr>
              <a:buFont typeface="Arial" panose="020B0604020202020204" pitchFamily="34" charset="0"/>
              <a:buChar char="•"/>
            </a:pPr>
            <a:r>
              <a:rPr lang="en-US" dirty="0"/>
              <a:t>Edit Master text styles</a:t>
            </a:r>
          </a:p>
          <a:p>
            <a:pPr marL="685800" lvl="1" indent="-228600" algn="l" defTabSz="914400" rtl="0" eaLnBrk="1" latinLnBrk="0" hangingPunct="1">
              <a:lnSpc>
                <a:spcPct val="90000"/>
              </a:lnSpc>
              <a:spcBef>
                <a:spcPts val="500"/>
              </a:spcBef>
              <a:spcAft>
                <a:spcPts val="500"/>
              </a:spcAft>
              <a:buClr>
                <a:srgbClr val="F37339"/>
              </a:buClr>
              <a:buFont typeface="Arial" panose="020B0604020202020204" pitchFamily="34" charset="0"/>
              <a:buChar char="•"/>
            </a:pPr>
            <a:r>
              <a:rPr lang="en-US" dirty="0"/>
              <a:t>Second level</a:t>
            </a:r>
          </a:p>
          <a:p>
            <a:pPr marL="1143000" lvl="2" indent="-228600" algn="l" defTabSz="914400" rtl="0" eaLnBrk="1" latinLnBrk="0" hangingPunct="1">
              <a:lnSpc>
                <a:spcPct val="90000"/>
              </a:lnSpc>
              <a:spcBef>
                <a:spcPts val="500"/>
              </a:spcBef>
              <a:buClr>
                <a:srgbClr val="FFC000"/>
              </a:buClr>
              <a:buFont typeface="Arial" panose="020B0604020202020204" pitchFamily="34" charset="0"/>
              <a:buChar char="•"/>
            </a:pPr>
            <a:r>
              <a:rPr lang="en-US" dirty="0"/>
              <a:t>Third level</a:t>
            </a:r>
          </a:p>
          <a:p>
            <a:pPr marL="1600200" lvl="3" indent="-228600" algn="l" defTabSz="914400" rtl="0" eaLnBrk="1" latinLnBrk="0" hangingPunct="1">
              <a:lnSpc>
                <a:spcPct val="90000"/>
              </a:lnSpc>
              <a:spcBef>
                <a:spcPts val="500"/>
              </a:spcBef>
              <a:buFont typeface="Arial" panose="020B0604020202020204" pitchFamily="34" charset="0"/>
              <a:buChar char="•"/>
            </a:pPr>
            <a:r>
              <a:rPr lang="en-US" dirty="0"/>
              <a:t>Fourth level</a:t>
            </a:r>
          </a:p>
        </p:txBody>
      </p:sp>
      <p:sp>
        <p:nvSpPr>
          <p:cNvPr id="4" name="Date Placeholder 3">
            <a:extLst>
              <a:ext uri="{FF2B5EF4-FFF2-40B4-BE49-F238E27FC236}">
                <a16:creationId xmlns:a16="http://schemas.microsoft.com/office/drawing/2014/main" id="{B493BBD9-E1B8-4842-AC26-637ACFF7C7F6}"/>
              </a:ext>
            </a:extLst>
          </p:cNvPr>
          <p:cNvSpPr>
            <a:spLocks noGrp="1"/>
          </p:cNvSpPr>
          <p:nvPr>
            <p:ph type="dt" sz="half" idx="2"/>
          </p:nvPr>
        </p:nvSpPr>
        <p:spPr>
          <a:xfrm>
            <a:off x="1126273" y="6356350"/>
            <a:ext cx="2057401" cy="365125"/>
          </a:xfrm>
          <a:prstGeom prst="rect">
            <a:avLst/>
          </a:prstGeom>
        </p:spPr>
        <p:txBody>
          <a:bodyPr vert="horz" lIns="91440" tIns="45720" rIns="91440" bIns="45720" rtlCol="0" anchor="ctr"/>
          <a:lstStyle>
            <a:lvl1pPr algn="l">
              <a:defRPr sz="1200">
                <a:solidFill>
                  <a:srgbClr val="987F52"/>
                </a:solidFill>
              </a:defRPr>
            </a:lvl1pPr>
          </a:lstStyle>
          <a:p>
            <a:fld id="{82C2E56C-C7B6-4641-AF79-45D725C952E7}" type="datetime1">
              <a:rPr lang="en-US" smtClean="0"/>
              <a:pPr/>
              <a:t>4/9/26</a:t>
            </a:fld>
            <a:endParaRPr lang="en-US" dirty="0"/>
          </a:p>
        </p:txBody>
      </p:sp>
      <p:sp>
        <p:nvSpPr>
          <p:cNvPr id="6" name="Slide Number Placeholder 5">
            <a:extLst>
              <a:ext uri="{FF2B5EF4-FFF2-40B4-BE49-F238E27FC236}">
                <a16:creationId xmlns:a16="http://schemas.microsoft.com/office/drawing/2014/main" id="{688CD42D-A034-2A4D-8839-86F35B976A5B}"/>
              </a:ext>
            </a:extLst>
          </p:cNvPr>
          <p:cNvSpPr>
            <a:spLocks noGrp="1"/>
          </p:cNvSpPr>
          <p:nvPr>
            <p:ph type="sldNum" sz="quarter" idx="4"/>
          </p:nvPr>
        </p:nvSpPr>
        <p:spPr>
          <a:xfrm>
            <a:off x="11476388" y="6329456"/>
            <a:ext cx="563211" cy="365125"/>
          </a:xfrm>
          <a:prstGeom prst="rect">
            <a:avLst/>
          </a:prstGeom>
        </p:spPr>
        <p:txBody>
          <a:bodyPr vert="horz" lIns="91440" tIns="45720" rIns="91440" bIns="45720" rtlCol="0" anchor="ctr"/>
          <a:lstStyle>
            <a:lvl1pPr algn="r">
              <a:defRPr sz="1200">
                <a:solidFill>
                  <a:srgbClr val="987F52"/>
                </a:solidFill>
              </a:defRPr>
            </a:lvl1pPr>
          </a:lstStyle>
          <a:p>
            <a:fld id="{30F7EC9B-7DD8-5744-9B47-DE051C29BD40}" type="slidenum">
              <a:rPr lang="en-US" smtClean="0"/>
              <a:pPr/>
              <a:t>‹#›</a:t>
            </a:fld>
            <a:endParaRPr lang="en-US" dirty="0"/>
          </a:p>
        </p:txBody>
      </p:sp>
      <p:sp>
        <p:nvSpPr>
          <p:cNvPr id="16" name="Rectangle 15">
            <a:extLst>
              <a:ext uri="{FF2B5EF4-FFF2-40B4-BE49-F238E27FC236}">
                <a16:creationId xmlns:a16="http://schemas.microsoft.com/office/drawing/2014/main" id="{465BBFE5-4C5F-A545-8AF9-2BD92EC9EDED}"/>
              </a:ext>
            </a:extLst>
          </p:cNvPr>
          <p:cNvSpPr/>
          <p:nvPr/>
        </p:nvSpPr>
        <p:spPr>
          <a:xfrm>
            <a:off x="-1620" y="4114800"/>
            <a:ext cx="839818" cy="2743200"/>
          </a:xfrm>
          <a:prstGeom prst="rect">
            <a:avLst/>
          </a:prstGeom>
          <a:gradFill flip="none" rotWithShape="1">
            <a:gsLst>
              <a:gs pos="0">
                <a:srgbClr val="5C83AE">
                  <a:alpha val="0"/>
                </a:srgbClr>
              </a:gs>
              <a:gs pos="65000">
                <a:srgbClr val="1F2D3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57666F7-1CDA-B84A-B89E-BFB1440F8C7F}"/>
              </a:ext>
            </a:extLst>
          </p:cNvPr>
          <p:cNvPicPr>
            <a:picLocks noChangeAspect="1"/>
          </p:cNvPicPr>
          <p:nvPr/>
        </p:nvPicPr>
        <p:blipFill>
          <a:blip r:embed="rId17"/>
          <a:stretch>
            <a:fillRect/>
          </a:stretch>
        </p:blipFill>
        <p:spPr>
          <a:xfrm>
            <a:off x="139347" y="5746087"/>
            <a:ext cx="576262" cy="808875"/>
          </a:xfrm>
          <a:prstGeom prst="rect">
            <a:avLst/>
          </a:prstGeom>
        </p:spPr>
      </p:pic>
      <p:sp>
        <p:nvSpPr>
          <p:cNvPr id="18" name="Footer Placeholder 4">
            <a:extLst>
              <a:ext uri="{FF2B5EF4-FFF2-40B4-BE49-F238E27FC236}">
                <a16:creationId xmlns:a16="http://schemas.microsoft.com/office/drawing/2014/main" id="{4AA9623A-82FE-7D41-8381-914F27474846}"/>
              </a:ext>
            </a:extLst>
          </p:cNvPr>
          <p:cNvSpPr>
            <a:spLocks noGrp="1"/>
          </p:cNvSpPr>
          <p:nvPr>
            <p:ph type="ftr" sz="quarter" idx="3"/>
          </p:nvPr>
        </p:nvSpPr>
        <p:spPr>
          <a:xfrm>
            <a:off x="7472457" y="6325837"/>
            <a:ext cx="3881343" cy="365125"/>
          </a:xfrm>
          <a:prstGeom prst="rect">
            <a:avLst/>
          </a:prstGeom>
        </p:spPr>
        <p:txBody>
          <a:bodyPr/>
          <a:lstStyle>
            <a:lvl1pPr>
              <a:defRPr sz="1200">
                <a:solidFill>
                  <a:srgbClr val="987F52"/>
                </a:solidFill>
                <a:latin typeface="Calibri" panose="020F0502020204030204" pitchFamily="34" charset="0"/>
                <a:cs typeface="Calibri" panose="020F0502020204030204" pitchFamily="34" charset="0"/>
              </a:defRPr>
            </a:lvl1pPr>
          </a:lstStyle>
          <a:p>
            <a:pPr algn="r"/>
            <a:r>
              <a:rPr lang="en-US"/>
              <a:t>Power Through Participation</a:t>
            </a:r>
            <a:endParaRPr lang="en-US" dirty="0"/>
          </a:p>
        </p:txBody>
      </p:sp>
      <p:pic>
        <p:nvPicPr>
          <p:cNvPr id="11" name="Picture 10">
            <a:extLst>
              <a:ext uri="{FF2B5EF4-FFF2-40B4-BE49-F238E27FC236}">
                <a16:creationId xmlns:a16="http://schemas.microsoft.com/office/drawing/2014/main" id="{0D679F84-F383-8941-827C-5C30E29EBF06}"/>
              </a:ext>
            </a:extLst>
          </p:cNvPr>
          <p:cNvPicPr>
            <a:picLocks noChangeAspect="1"/>
          </p:cNvPicPr>
          <p:nvPr/>
        </p:nvPicPr>
        <p:blipFill>
          <a:blip r:embed="rId18"/>
          <a:stretch>
            <a:fillRect/>
          </a:stretch>
        </p:blipFill>
        <p:spPr>
          <a:xfrm rot="10800000">
            <a:off x="-1792720" y="-97971"/>
            <a:ext cx="2994660" cy="6858000"/>
          </a:xfrm>
          <a:prstGeom prst="rect">
            <a:avLst/>
          </a:prstGeom>
        </p:spPr>
      </p:pic>
      <p:cxnSp>
        <p:nvCxnSpPr>
          <p:cNvPr id="5" name="Straight Connector 4">
            <a:extLst>
              <a:ext uri="{FF2B5EF4-FFF2-40B4-BE49-F238E27FC236}">
                <a16:creationId xmlns:a16="http://schemas.microsoft.com/office/drawing/2014/main" id="{4C0326B5-D3A2-8091-86D3-DCFE2168709B}"/>
              </a:ext>
            </a:extLst>
          </p:cNvPr>
          <p:cNvCxnSpPr>
            <a:cxnSpLocks/>
          </p:cNvCxnSpPr>
          <p:nvPr userDrawn="1"/>
        </p:nvCxnSpPr>
        <p:spPr>
          <a:xfrm flipH="1">
            <a:off x="0" y="6311433"/>
            <a:ext cx="12192001" cy="0"/>
          </a:xfrm>
          <a:prstGeom prst="line">
            <a:avLst/>
          </a:prstGeom>
          <a:ln w="3175">
            <a:solidFill>
              <a:srgbClr val="987F5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4120B50-36BE-9D0D-B560-1154AEAC52D2}"/>
              </a:ext>
            </a:extLst>
          </p:cNvPr>
          <p:cNvSpPr/>
          <p:nvPr userDrawn="1"/>
        </p:nvSpPr>
        <p:spPr>
          <a:xfrm>
            <a:off x="-1620" y="4114800"/>
            <a:ext cx="839818" cy="2743200"/>
          </a:xfrm>
          <a:prstGeom prst="rect">
            <a:avLst/>
          </a:prstGeom>
          <a:gradFill flip="none" rotWithShape="1">
            <a:gsLst>
              <a:gs pos="0">
                <a:srgbClr val="5C83AE">
                  <a:alpha val="0"/>
                </a:srgbClr>
              </a:gs>
              <a:gs pos="65000">
                <a:srgbClr val="1F2D3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5D348BC-7EA5-4474-A892-05F7D1316F43}"/>
              </a:ext>
            </a:extLst>
          </p:cNvPr>
          <p:cNvPicPr>
            <a:picLocks noChangeAspect="1"/>
          </p:cNvPicPr>
          <p:nvPr userDrawn="1"/>
        </p:nvPicPr>
        <p:blipFill>
          <a:blip r:embed="rId17"/>
          <a:stretch>
            <a:fillRect/>
          </a:stretch>
        </p:blipFill>
        <p:spPr>
          <a:xfrm>
            <a:off x="139347" y="5746087"/>
            <a:ext cx="576262" cy="808875"/>
          </a:xfrm>
          <a:prstGeom prst="rect">
            <a:avLst/>
          </a:prstGeom>
        </p:spPr>
      </p:pic>
      <p:pic>
        <p:nvPicPr>
          <p:cNvPr id="12" name="Picture 11">
            <a:extLst>
              <a:ext uri="{FF2B5EF4-FFF2-40B4-BE49-F238E27FC236}">
                <a16:creationId xmlns:a16="http://schemas.microsoft.com/office/drawing/2014/main" id="{37F00849-DA4E-A508-C5C3-A864533AB046}"/>
              </a:ext>
            </a:extLst>
          </p:cNvPr>
          <p:cNvPicPr>
            <a:picLocks noChangeAspect="1"/>
          </p:cNvPicPr>
          <p:nvPr userDrawn="1"/>
        </p:nvPicPr>
        <p:blipFill>
          <a:blip r:embed="rId18"/>
          <a:stretch>
            <a:fillRect/>
          </a:stretch>
        </p:blipFill>
        <p:spPr>
          <a:xfrm rot="10800000">
            <a:off x="-1792720" y="-97971"/>
            <a:ext cx="2994660" cy="6858000"/>
          </a:xfrm>
          <a:prstGeom prst="rect">
            <a:avLst/>
          </a:prstGeom>
        </p:spPr>
      </p:pic>
    </p:spTree>
    <p:extLst>
      <p:ext uri="{BB962C8B-B14F-4D97-AF65-F5344CB8AC3E}">
        <p14:creationId xmlns:p14="http://schemas.microsoft.com/office/powerpoint/2010/main" val="158122027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660" r:id="rId14"/>
    <p:sldLayoutId id="2147483661" r:id="rId15"/>
  </p:sldLayoutIdLst>
  <p:hf hdr="0" dt="0"/>
  <p:txStyles>
    <p:titleStyle>
      <a:lvl1pPr algn="l" defTabSz="914400" rtl="0" eaLnBrk="1" latinLnBrk="0" hangingPunct="1">
        <a:lnSpc>
          <a:spcPct val="90000"/>
        </a:lnSpc>
        <a:spcBef>
          <a:spcPct val="0"/>
        </a:spcBef>
        <a:buNone/>
        <a:defRPr sz="4400" kern="1200">
          <a:solidFill>
            <a:srgbClr val="00205A"/>
          </a:solidFill>
          <a:effectLst/>
          <a:latin typeface="Impact" panose="020B0806030902050204" pitchFamily="34" charset="0"/>
          <a:ea typeface="+mj-ea"/>
          <a:cs typeface="+mj-cs"/>
        </a:defRPr>
      </a:lvl1pPr>
    </p:titleStyle>
    <p:bodyStyle>
      <a:lvl1pPr marL="594360" indent="-457200" algn="l" defTabSz="914400" rtl="0" eaLnBrk="1" latinLnBrk="0" hangingPunct="1">
        <a:lnSpc>
          <a:spcPct val="150000"/>
        </a:lnSpc>
        <a:spcBef>
          <a:spcPts val="1000"/>
        </a:spcBef>
        <a:buFont typeface="Arial" panose="020B0604020202020204" pitchFamily="34" charset="0"/>
        <a:buNone/>
        <a:defRPr lang="en-US" sz="2400" b="1" kern="1200" dirty="0" smtClean="0">
          <a:solidFill>
            <a:srgbClr val="49426F"/>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F37339"/>
        </a:buClr>
        <a:buFont typeface="Arial" panose="020B0604020202020204" pitchFamily="34" charset="0"/>
        <a:buChar char="•"/>
        <a:defRPr lang="en-US" sz="2000" kern="1200" dirty="0" smtClean="0">
          <a:solidFill>
            <a:srgbClr val="49426F"/>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lang="en-US" sz="1800" i="1" kern="1200" dirty="0" smtClean="0">
          <a:solidFill>
            <a:srgbClr val="49426F"/>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dirty="0">
          <a:solidFill>
            <a:srgbClr val="49426F"/>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freepngimg.com/png/41301-unauthorized-sign-free-download-png-hq" TargetMode="External"/><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F2D3F"/>
            </a:gs>
            <a:gs pos="100000">
              <a:srgbClr val="1F2D3F"/>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DBA654-9EF0-F244-9642-49E49C717586}"/>
              </a:ext>
            </a:extLst>
          </p:cNvPr>
          <p:cNvPicPr>
            <a:picLocks noChangeAspect="1"/>
          </p:cNvPicPr>
          <p:nvPr/>
        </p:nvPicPr>
        <p:blipFill rotWithShape="1">
          <a:blip r:embed="rId2"/>
          <a:srcRect l="17158" t="25805" r="2654" b="12644"/>
          <a:stretch/>
        </p:blipFill>
        <p:spPr>
          <a:xfrm>
            <a:off x="0" y="0"/>
            <a:ext cx="12191999" cy="4221271"/>
          </a:xfrm>
          <a:prstGeom prst="rect">
            <a:avLst/>
          </a:prstGeom>
        </p:spPr>
      </p:pic>
      <p:sp>
        <p:nvSpPr>
          <p:cNvPr id="11" name="Rectangle 10">
            <a:extLst>
              <a:ext uri="{FF2B5EF4-FFF2-40B4-BE49-F238E27FC236}">
                <a16:creationId xmlns:a16="http://schemas.microsoft.com/office/drawing/2014/main" id="{9B20CE64-32AB-524B-B277-C788BF65EF10}"/>
              </a:ext>
            </a:extLst>
          </p:cNvPr>
          <p:cNvSpPr/>
          <p:nvPr/>
        </p:nvSpPr>
        <p:spPr>
          <a:xfrm>
            <a:off x="0" y="4227564"/>
            <a:ext cx="12192000" cy="2636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BB943D-0019-5847-8BAA-7F1186E69A58}"/>
              </a:ext>
            </a:extLst>
          </p:cNvPr>
          <p:cNvSpPr/>
          <p:nvPr/>
        </p:nvSpPr>
        <p:spPr>
          <a:xfrm>
            <a:off x="0" y="0"/>
            <a:ext cx="12191999" cy="4221271"/>
          </a:xfrm>
          <a:prstGeom prst="rect">
            <a:avLst/>
          </a:prstGeom>
          <a:solidFill>
            <a:srgbClr val="00205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B00237AD-46E1-ED46-BED4-9CF417865FD4}"/>
              </a:ext>
            </a:extLst>
          </p:cNvPr>
          <p:cNvSpPr>
            <a:spLocks noGrp="1"/>
          </p:cNvSpPr>
          <p:nvPr>
            <p:ph type="ctrTitle"/>
          </p:nvPr>
        </p:nvSpPr>
        <p:spPr>
          <a:xfrm>
            <a:off x="1486850" y="1506191"/>
            <a:ext cx="9917173" cy="995815"/>
          </a:xfrm>
        </p:spPr>
        <p:txBody>
          <a:bodyPr>
            <a:normAutofit fontScale="90000"/>
          </a:bodyPr>
          <a:lstStyle/>
          <a:p>
            <a:pPr algn="l"/>
            <a:r>
              <a:rPr lang="en-US" sz="4800" dirty="0">
                <a:solidFill>
                  <a:schemeClr val="bg1"/>
                </a:solidFill>
              </a:rPr>
              <a:t>Executive Board Roles and Responsibilities </a:t>
            </a:r>
          </a:p>
        </p:txBody>
      </p:sp>
      <p:sp>
        <p:nvSpPr>
          <p:cNvPr id="4" name="Subtitle 3">
            <a:extLst>
              <a:ext uri="{FF2B5EF4-FFF2-40B4-BE49-F238E27FC236}">
                <a16:creationId xmlns:a16="http://schemas.microsoft.com/office/drawing/2014/main" id="{E89A8EF5-3DEC-4444-826E-6281C89D18FB}"/>
              </a:ext>
            </a:extLst>
          </p:cNvPr>
          <p:cNvSpPr>
            <a:spLocks noGrp="1"/>
          </p:cNvSpPr>
          <p:nvPr>
            <p:ph type="subTitle" idx="1"/>
          </p:nvPr>
        </p:nvSpPr>
        <p:spPr>
          <a:xfrm>
            <a:off x="5073280" y="4691556"/>
            <a:ext cx="7118720" cy="1562957"/>
          </a:xfrm>
        </p:spPr>
        <p:txBody>
          <a:bodyPr>
            <a:normAutofit lnSpcReduction="10000"/>
          </a:bodyPr>
          <a:lstStyle/>
          <a:p>
            <a:pPr algn="l"/>
            <a:r>
              <a:rPr lang="en-US" sz="3000" dirty="0">
                <a:solidFill>
                  <a:srgbClr val="49426F"/>
                </a:solidFill>
                <a:cs typeface="Times New Roman" panose="02020603050405020304" pitchFamily="18" charset="0"/>
              </a:rPr>
              <a:t>Chad Blashill, 10</a:t>
            </a:r>
            <a:r>
              <a:rPr lang="en-US" sz="3000" baseline="30000" dirty="0">
                <a:solidFill>
                  <a:srgbClr val="49426F"/>
                </a:solidFill>
                <a:cs typeface="Times New Roman" panose="02020603050405020304" pitchFamily="18" charset="0"/>
              </a:rPr>
              <a:t>th</a:t>
            </a:r>
            <a:r>
              <a:rPr lang="en-US" sz="3000" dirty="0">
                <a:solidFill>
                  <a:srgbClr val="49426F"/>
                </a:solidFill>
                <a:cs typeface="Times New Roman" panose="02020603050405020304" pitchFamily="18" charset="0"/>
              </a:rPr>
              <a:t> District </a:t>
            </a:r>
            <a:r>
              <a:rPr lang="en-US" sz="3000" dirty="0">
                <a:cs typeface="Times New Roman" panose="02020603050405020304" pitchFamily="18" charset="0"/>
              </a:rPr>
              <a:t>Representative</a:t>
            </a:r>
          </a:p>
          <a:p>
            <a:pPr algn="l"/>
            <a:r>
              <a:rPr lang="en-US" sz="3000" dirty="0">
                <a:cs typeface="Times New Roman" panose="02020603050405020304" pitchFamily="18" charset="0"/>
              </a:rPr>
              <a:t>Jeff Wainwright, 9</a:t>
            </a:r>
            <a:r>
              <a:rPr lang="en-US" sz="3000" baseline="30000" dirty="0">
                <a:cs typeface="Times New Roman" panose="02020603050405020304" pitchFamily="18" charset="0"/>
              </a:rPr>
              <a:t>th</a:t>
            </a:r>
            <a:r>
              <a:rPr lang="en-US" sz="3000" dirty="0">
                <a:cs typeface="Times New Roman" panose="02020603050405020304" pitchFamily="18" charset="0"/>
              </a:rPr>
              <a:t> District Representative </a:t>
            </a:r>
            <a:endParaRPr lang="en-US" sz="3000" dirty="0">
              <a:solidFill>
                <a:srgbClr val="49426F"/>
              </a:solidFill>
              <a:cs typeface="Times New Roman" panose="02020603050405020304" pitchFamily="18" charset="0"/>
            </a:endParaRPr>
          </a:p>
          <a:p>
            <a:pPr algn="l"/>
            <a:endParaRPr lang="en-US" sz="2000" dirty="0">
              <a:solidFill>
                <a:srgbClr val="49426F"/>
              </a:solidFill>
            </a:endParaRPr>
          </a:p>
        </p:txBody>
      </p:sp>
      <p:sp>
        <p:nvSpPr>
          <p:cNvPr id="10" name="Subtitle 3">
            <a:extLst>
              <a:ext uri="{FF2B5EF4-FFF2-40B4-BE49-F238E27FC236}">
                <a16:creationId xmlns:a16="http://schemas.microsoft.com/office/drawing/2014/main" id="{60B6A54F-A1D7-DB45-B207-D1AE387CFFC7}"/>
              </a:ext>
            </a:extLst>
          </p:cNvPr>
          <p:cNvSpPr txBox="1">
            <a:spLocks/>
          </p:cNvSpPr>
          <p:nvPr/>
        </p:nvSpPr>
        <p:spPr>
          <a:xfrm>
            <a:off x="6930149" y="6048523"/>
            <a:ext cx="1906409" cy="325832"/>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150000"/>
              </a:lnSpc>
              <a:spcBef>
                <a:spcPts val="1000"/>
              </a:spcBef>
              <a:buFont typeface="Arial" panose="020B0604020202020204" pitchFamily="34" charset="0"/>
              <a:buNone/>
              <a:defRPr lang="en-US" sz="2400" b="1"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Clr>
                <a:srgbClr val="F37339"/>
              </a:buClr>
              <a:buFont typeface="Arial" panose="020B0604020202020204" pitchFamily="34" charset="0"/>
              <a:buNone/>
              <a:defRPr lang="en-US" sz="2000" kern="1200">
                <a:solidFill>
                  <a:schemeClr val="bg1">
                    <a:lumMod val="95000"/>
                  </a:schemeClr>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lnSpc>
                <a:spcPct val="90000"/>
              </a:lnSpc>
              <a:spcBef>
                <a:spcPts val="500"/>
              </a:spcBef>
              <a:buClr>
                <a:srgbClr val="FFC000"/>
              </a:buClr>
              <a:buFont typeface="Arial" panose="020B0604020202020204" pitchFamily="34" charset="0"/>
              <a:buNone/>
              <a:defRPr lang="en-US" sz="1800" i="1" kern="1200">
                <a:solidFill>
                  <a:schemeClr val="bg1"/>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lang="en-US" sz="1600" kern="1200">
                <a:solidFill>
                  <a:schemeClr val="bg1"/>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Trebuchet MS" panose="020B070302020209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400" dirty="0">
              <a:solidFill>
                <a:srgbClr val="7030A0"/>
              </a:solidFill>
            </a:endParaRPr>
          </a:p>
        </p:txBody>
      </p:sp>
      <p:pic>
        <p:nvPicPr>
          <p:cNvPr id="9" name="Picture 8">
            <a:extLst>
              <a:ext uri="{FF2B5EF4-FFF2-40B4-BE49-F238E27FC236}">
                <a16:creationId xmlns:a16="http://schemas.microsoft.com/office/drawing/2014/main" id="{C4843F94-EEBC-9F49-A87F-3FBDB6E809AC}"/>
              </a:ext>
            </a:extLst>
          </p:cNvPr>
          <p:cNvPicPr>
            <a:picLocks noChangeAspect="1"/>
          </p:cNvPicPr>
          <p:nvPr/>
        </p:nvPicPr>
        <p:blipFill>
          <a:blip r:embed="rId3"/>
          <a:stretch>
            <a:fillRect/>
          </a:stretch>
        </p:blipFill>
        <p:spPr>
          <a:xfrm rot="10800000">
            <a:off x="-1779273" y="-97971"/>
            <a:ext cx="2994660" cy="6858000"/>
          </a:xfrm>
          <a:prstGeom prst="rect">
            <a:avLst/>
          </a:prstGeom>
        </p:spPr>
      </p:pic>
      <p:pic>
        <p:nvPicPr>
          <p:cNvPr id="21" name="Picture 20">
            <a:extLst>
              <a:ext uri="{FF2B5EF4-FFF2-40B4-BE49-F238E27FC236}">
                <a16:creationId xmlns:a16="http://schemas.microsoft.com/office/drawing/2014/main" id="{5E8B5C1D-654B-3F45-BA02-D00AD4A8DCD6}"/>
              </a:ext>
            </a:extLst>
          </p:cNvPr>
          <p:cNvPicPr>
            <a:picLocks noChangeAspect="1"/>
          </p:cNvPicPr>
          <p:nvPr/>
        </p:nvPicPr>
        <p:blipFill>
          <a:blip r:embed="rId4"/>
          <a:stretch>
            <a:fillRect/>
          </a:stretch>
        </p:blipFill>
        <p:spPr>
          <a:xfrm>
            <a:off x="759777" y="4582685"/>
            <a:ext cx="4165600" cy="1555827"/>
          </a:xfrm>
          <a:prstGeom prst="rect">
            <a:avLst/>
          </a:prstGeom>
        </p:spPr>
      </p:pic>
      <p:cxnSp>
        <p:nvCxnSpPr>
          <p:cNvPr id="23" name="Straight Connector 22">
            <a:extLst>
              <a:ext uri="{FF2B5EF4-FFF2-40B4-BE49-F238E27FC236}">
                <a16:creationId xmlns:a16="http://schemas.microsoft.com/office/drawing/2014/main" id="{8E1E7E3B-7137-5148-AB5E-CD21FF4A44DC}"/>
              </a:ext>
            </a:extLst>
          </p:cNvPr>
          <p:cNvCxnSpPr/>
          <p:nvPr/>
        </p:nvCxnSpPr>
        <p:spPr>
          <a:xfrm>
            <a:off x="4999328" y="4694506"/>
            <a:ext cx="0" cy="17028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885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meeting&#10;&#10;AI-generated content may be incorrect.">
            <a:extLst>
              <a:ext uri="{FF2B5EF4-FFF2-40B4-BE49-F238E27FC236}">
                <a16:creationId xmlns:a16="http://schemas.microsoft.com/office/drawing/2014/main" id="{1F71CCA1-E299-B498-D7EB-8E034B29CD5A}"/>
              </a:ext>
            </a:extLst>
          </p:cNvPr>
          <p:cNvPicPr>
            <a:picLocks noChangeAspect="1"/>
          </p:cNvPicPr>
          <p:nvPr/>
        </p:nvPicPr>
        <p:blipFill>
          <a:blip r:embed="rId2"/>
          <a:srcRect l="2616" r="10565" b="404"/>
          <a:stretch>
            <a:fillRect/>
          </a:stretch>
        </p:blipFill>
        <p:spPr>
          <a:xfrm>
            <a:off x="1000897" y="1964723"/>
            <a:ext cx="5399904" cy="2631991"/>
          </a:xfrm>
          <a:prstGeom prst="rect">
            <a:avLst/>
          </a:prstGeom>
        </p:spPr>
      </p:pic>
      <p:sp>
        <p:nvSpPr>
          <p:cNvPr id="2" name="Title 1">
            <a:extLst>
              <a:ext uri="{FF2B5EF4-FFF2-40B4-BE49-F238E27FC236}">
                <a16:creationId xmlns:a16="http://schemas.microsoft.com/office/drawing/2014/main" id="{4DAD4518-9776-1B29-DCDD-C6983FF47649}"/>
              </a:ext>
            </a:extLst>
          </p:cNvPr>
          <p:cNvSpPr>
            <a:spLocks noGrp="1"/>
          </p:cNvSpPr>
          <p:nvPr>
            <p:ph type="title"/>
          </p:nvPr>
        </p:nvSpPr>
        <p:spPr/>
        <p:txBody>
          <a:bodyPr anchor="ctr">
            <a:normAutofit/>
          </a:bodyPr>
          <a:lstStyle/>
          <a:p>
            <a:r>
              <a:rPr lang="en-US" dirty="0"/>
              <a:t>Vice President Responsibilities</a:t>
            </a:r>
          </a:p>
        </p:txBody>
      </p:sp>
      <p:sp>
        <p:nvSpPr>
          <p:cNvPr id="5" name="Footer Placeholder 4">
            <a:extLst>
              <a:ext uri="{FF2B5EF4-FFF2-40B4-BE49-F238E27FC236}">
                <a16:creationId xmlns:a16="http://schemas.microsoft.com/office/drawing/2014/main" id="{BA7787DD-5B89-DB13-3BA3-655988AFDA45}"/>
              </a:ext>
            </a:extLst>
          </p:cNvPr>
          <p:cNvSpPr>
            <a:spLocks noGrp="1"/>
          </p:cNvSpPr>
          <p:nvPr>
            <p:ph type="ftr" sz="quarter" idx="11"/>
          </p:nvPr>
        </p:nvSpPr>
        <p:spPr/>
        <p:txBody>
          <a:bodyPr>
            <a:normAutofit/>
          </a:bodyPr>
          <a:lstStyle/>
          <a:p>
            <a:pPr>
              <a:spcAft>
                <a:spcPts val="600"/>
              </a:spcAft>
            </a:pPr>
            <a:r>
              <a:rPr lang="en-US"/>
              <a:t>Power Through Participation</a:t>
            </a:r>
          </a:p>
        </p:txBody>
      </p:sp>
      <p:sp>
        <p:nvSpPr>
          <p:cNvPr id="4" name="Slide Number Placeholder 3">
            <a:extLst>
              <a:ext uri="{FF2B5EF4-FFF2-40B4-BE49-F238E27FC236}">
                <a16:creationId xmlns:a16="http://schemas.microsoft.com/office/drawing/2014/main" id="{F8BEB9F3-6FD6-3401-9878-F36A53B669EB}"/>
              </a:ext>
            </a:extLst>
          </p:cNvPr>
          <p:cNvSpPr>
            <a:spLocks noGrp="1"/>
          </p:cNvSpPr>
          <p:nvPr>
            <p:ph type="sldNum" sz="quarter" idx="12"/>
          </p:nvPr>
        </p:nvSpPr>
        <p:spPr/>
        <p:txBody>
          <a:bodyPr anchor="ctr">
            <a:normAutofit/>
          </a:bodyPr>
          <a:lstStyle/>
          <a:p>
            <a:pPr>
              <a:spcAft>
                <a:spcPts val="600"/>
              </a:spcAft>
            </a:pPr>
            <a:fld id="{30F7EC9B-7DD8-5744-9B47-DE051C29BD40}" type="slidenum">
              <a:rPr lang="en-US" smtClean="0"/>
              <a:pPr>
                <a:spcAft>
                  <a:spcPts val="600"/>
                </a:spcAft>
              </a:pPr>
              <a:t>10</a:t>
            </a:fld>
            <a:endParaRPr lang="en-US"/>
          </a:p>
        </p:txBody>
      </p:sp>
      <p:sp>
        <p:nvSpPr>
          <p:cNvPr id="3" name="Content Placeholder 2">
            <a:extLst>
              <a:ext uri="{FF2B5EF4-FFF2-40B4-BE49-F238E27FC236}">
                <a16:creationId xmlns:a16="http://schemas.microsoft.com/office/drawing/2014/main" id="{53AC7AC9-F1B2-F9E1-630A-63D27BFEA9F7}"/>
              </a:ext>
            </a:extLst>
          </p:cNvPr>
          <p:cNvSpPr>
            <a:spLocks noGrp="1"/>
          </p:cNvSpPr>
          <p:nvPr>
            <p:ph idx="1"/>
            <p:extLst>
              <p:ext uri="{E7BDC344-281C-4309-B0C6-D0EE65EED2A8}">
                <p202:designPr xmlns:p202="http://schemas.microsoft.com/office/powerpoint/2020/02/main">
                  <p202:designTagLst>
                    <p202:designTag name="ARCH:1:CLS" val="BulletedText"/>
                  </p202:designTagLst>
                </p202:designPr>
              </p:ext>
            </p:extLst>
          </p:nvPr>
        </p:nvSpPr>
        <p:spPr>
          <a:xfrm>
            <a:off x="6096000" y="1779373"/>
            <a:ext cx="5257800" cy="4397590"/>
          </a:xfrm>
        </p:spPr>
        <p:txBody>
          <a:bodyPr>
            <a:normAutofit/>
          </a:bodyPr>
          <a:lstStyle/>
          <a:p>
            <a:pPr>
              <a:buFont typeface="Arial" panose="020B0604020202020204" pitchFamily="34" charset="0"/>
              <a:buChar char="•"/>
            </a:pPr>
            <a:r>
              <a:rPr lang="en-US" dirty="0"/>
              <a:t>Political Action Chair</a:t>
            </a:r>
          </a:p>
          <a:p>
            <a:pPr>
              <a:buFont typeface="Arial" panose="020B0604020202020204" pitchFamily="34" charset="0"/>
              <a:buChar char="•"/>
            </a:pPr>
            <a:r>
              <a:rPr lang="en-US" dirty="0"/>
              <a:t>Public Relations Chair</a:t>
            </a:r>
          </a:p>
          <a:p>
            <a:pPr>
              <a:buFont typeface="Arial" panose="020B0604020202020204" pitchFamily="34" charset="0"/>
              <a:buChar char="•"/>
            </a:pPr>
            <a:r>
              <a:rPr lang="en-US" dirty="0"/>
              <a:t>Grievance Committee Chair</a:t>
            </a:r>
          </a:p>
          <a:p>
            <a:pPr>
              <a:buFont typeface="Arial" panose="020B0604020202020204" pitchFamily="34" charset="0"/>
              <a:buChar char="•"/>
            </a:pPr>
            <a:r>
              <a:rPr lang="en-US" dirty="0"/>
              <a:t>More than one?</a:t>
            </a:r>
          </a:p>
          <a:p>
            <a:pPr>
              <a:buFont typeface="Arial" panose="020B0604020202020204" pitchFamily="34" charset="0"/>
              <a:buChar char="•"/>
            </a:pPr>
            <a:r>
              <a:rPr lang="en-US" dirty="0"/>
              <a:t>Assists the President as determined and shall fill in when the President is unavailable.</a:t>
            </a:r>
          </a:p>
        </p:txBody>
      </p:sp>
    </p:spTree>
    <p:extLst>
      <p:ext uri="{BB962C8B-B14F-4D97-AF65-F5344CB8AC3E}">
        <p14:creationId xmlns:p14="http://schemas.microsoft.com/office/powerpoint/2010/main" val="3889131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05B8-F50C-DE69-922D-DFC8E4A974CD}"/>
              </a:ext>
            </a:extLst>
          </p:cNvPr>
          <p:cNvSpPr>
            <a:spLocks noGrp="1"/>
          </p:cNvSpPr>
          <p:nvPr>
            <p:ph type="title"/>
          </p:nvPr>
        </p:nvSpPr>
        <p:spPr/>
        <p:txBody>
          <a:bodyPr/>
          <a:lstStyle/>
          <a:p>
            <a:r>
              <a:rPr lang="en-US" dirty="0"/>
              <a:t>Executive Board Members At-Large</a:t>
            </a:r>
          </a:p>
        </p:txBody>
      </p:sp>
      <p:sp>
        <p:nvSpPr>
          <p:cNvPr id="3" name="Footer Placeholder 2">
            <a:extLst>
              <a:ext uri="{FF2B5EF4-FFF2-40B4-BE49-F238E27FC236}">
                <a16:creationId xmlns:a16="http://schemas.microsoft.com/office/drawing/2014/main" id="{89FE008E-4AE6-47E5-D3E5-5E075E434AF9}"/>
              </a:ext>
            </a:extLst>
          </p:cNvPr>
          <p:cNvSpPr>
            <a:spLocks noGrp="1"/>
          </p:cNvSpPr>
          <p:nvPr>
            <p:ph type="ftr" sz="quarter" idx="11"/>
          </p:nvPr>
        </p:nvSpPr>
        <p:spPr/>
        <p:txBody>
          <a:bodyPr/>
          <a:lstStyle/>
          <a:p>
            <a:r>
              <a:rPr lang="en-US"/>
              <a:t>Executive Board Roles and Responsibilities</a:t>
            </a:r>
            <a:endParaRPr lang="en-US" dirty="0"/>
          </a:p>
        </p:txBody>
      </p:sp>
      <p:sp>
        <p:nvSpPr>
          <p:cNvPr id="4" name="Slide Number Placeholder 3">
            <a:extLst>
              <a:ext uri="{FF2B5EF4-FFF2-40B4-BE49-F238E27FC236}">
                <a16:creationId xmlns:a16="http://schemas.microsoft.com/office/drawing/2014/main" id="{D91B14C0-921D-DCA4-92CA-FC327EF571B5}"/>
              </a:ext>
            </a:extLst>
          </p:cNvPr>
          <p:cNvSpPr>
            <a:spLocks noGrp="1"/>
          </p:cNvSpPr>
          <p:nvPr>
            <p:ph type="sldNum" sz="quarter" idx="12"/>
          </p:nvPr>
        </p:nvSpPr>
        <p:spPr/>
        <p:txBody>
          <a:bodyPr/>
          <a:lstStyle/>
          <a:p>
            <a:fld id="{30F7EC9B-7DD8-5744-9B47-DE051C29BD40}" type="slidenum">
              <a:rPr lang="en-US" smtClean="0"/>
              <a:t>11</a:t>
            </a:fld>
            <a:endParaRPr lang="en-US"/>
          </a:p>
        </p:txBody>
      </p:sp>
      <p:sp>
        <p:nvSpPr>
          <p:cNvPr id="5" name="Content Placeholder 4">
            <a:extLst>
              <a:ext uri="{FF2B5EF4-FFF2-40B4-BE49-F238E27FC236}">
                <a16:creationId xmlns:a16="http://schemas.microsoft.com/office/drawing/2014/main" id="{6C8FCA0B-EE78-0D0D-4EAD-69B8DB1C6DF3}"/>
              </a:ext>
            </a:extLst>
          </p:cNvPr>
          <p:cNvSpPr>
            <a:spLocks noGrp="1"/>
          </p:cNvSpPr>
          <p:nvPr>
            <p:ph idx="1"/>
          </p:nvPr>
        </p:nvSpPr>
        <p:spPr>
          <a:xfrm>
            <a:off x="1201942" y="1825625"/>
            <a:ext cx="10151858" cy="4878784"/>
          </a:xfrm>
        </p:spPr>
        <p:txBody>
          <a:bodyPr anchor="ctr">
            <a:normAutofit/>
          </a:bodyPr>
          <a:lstStyle/>
          <a:p>
            <a:pPr marL="342900" marR="0" lvl="0" indent="-342900"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lang="en-US" altLang="en-US" sz="3200" b="0" kern="0" dirty="0">
                <a:solidFill>
                  <a:srgbClr val="FFFFFF"/>
                </a:solidFill>
                <a:latin typeface="Times New Roman"/>
                <a:cs typeface="+mn-cs"/>
              </a:rPr>
              <a:t>They make up the rest of your “standing” executive board.</a:t>
            </a:r>
          </a:p>
          <a:p>
            <a:pPr marL="342900" marR="0" lvl="0" indent="-342900"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lang="en-US" altLang="en-US" sz="3200" b="0" kern="0" dirty="0">
                <a:solidFill>
                  <a:srgbClr val="FFFFFF"/>
                </a:solidFill>
                <a:latin typeface="Times New Roman"/>
                <a:cs typeface="+mn-cs"/>
              </a:rPr>
              <a:t>Balance the voting of the Principal Officers.</a:t>
            </a:r>
          </a:p>
          <a:p>
            <a:pPr marL="571500" lvl="1" indent="-342900" eaLnBrk="0" fontAlgn="base" hangingPunct="0">
              <a:spcBef>
                <a:spcPct val="20000"/>
              </a:spcBef>
              <a:spcAft>
                <a:spcPct val="0"/>
              </a:spcAft>
              <a:buClr>
                <a:srgbClr val="FFCC66"/>
              </a:buClr>
              <a:buSzPct val="75000"/>
              <a:buFont typeface="Wingdings" panose="05000000000000000000" pitchFamily="2" charset="2"/>
              <a:buChar char="l"/>
              <a:defRPr/>
            </a:pPr>
            <a:r>
              <a:rPr lang="en-US" altLang="en-US" sz="2800" kern="0" dirty="0">
                <a:solidFill>
                  <a:srgbClr val="FFFFFF"/>
                </a:solidFill>
                <a:latin typeface="Times New Roman"/>
                <a:cs typeface="+mn-cs"/>
              </a:rPr>
              <a:t>Odd vs. Even Numbers</a:t>
            </a:r>
            <a:endParaRPr lang="en-US" altLang="en-US" sz="2800" b="0" kern="0" dirty="0">
              <a:solidFill>
                <a:srgbClr val="FFFFFF"/>
              </a:solidFill>
              <a:latin typeface="Times New Roman"/>
              <a:cs typeface="+mn-cs"/>
            </a:endParaRPr>
          </a:p>
          <a:p>
            <a:pPr marL="342900" marR="0" lvl="0" indent="-342900"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lang="en-US" altLang="en-US" sz="3200" b="0" kern="0" dirty="0">
                <a:solidFill>
                  <a:srgbClr val="FFFFFF"/>
                </a:solidFill>
                <a:latin typeface="Times New Roman"/>
                <a:cs typeface="+mn-cs"/>
              </a:rPr>
              <a:t>At-Large positions or specific to the bargaining unit.</a:t>
            </a:r>
          </a:p>
          <a:p>
            <a:pPr marL="342900" marR="0" lvl="0" indent="-342900"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kumimoji="0" lang="en-US" altLang="en-US" sz="3200" b="0" i="0" u="none" strike="noStrike" kern="0" cap="none" spc="0" normalizeH="0" baseline="0" noProof="0" dirty="0">
                <a:ln>
                  <a:noFill/>
                </a:ln>
                <a:solidFill>
                  <a:srgbClr val="FFFFFF"/>
                </a:solidFill>
                <a:effectLst/>
                <a:uLnTx/>
                <a:uFillTx/>
                <a:latin typeface="Times New Roman"/>
                <a:ea typeface="+mn-ea"/>
                <a:cs typeface="+mn-cs"/>
              </a:rPr>
              <a:t>Varying job responsibilities as assigned or “</a:t>
            </a:r>
            <a:r>
              <a:rPr kumimoji="0" lang="en-US" altLang="en-US" sz="3200" b="0" i="0" u="none" strike="noStrike" kern="0" cap="none" spc="0" normalizeH="0" baseline="0" noProof="0" dirty="0" err="1">
                <a:ln>
                  <a:noFill/>
                </a:ln>
                <a:solidFill>
                  <a:srgbClr val="FFFFFF"/>
                </a:solidFill>
                <a:effectLst/>
                <a:uLnTx/>
                <a:uFillTx/>
                <a:latin typeface="Times New Roman"/>
                <a:ea typeface="+mn-ea"/>
                <a:cs typeface="+mn-cs"/>
              </a:rPr>
              <a:t>volun</a:t>
            </a:r>
            <a:r>
              <a:rPr kumimoji="0" lang="en-US" altLang="en-US" sz="3200" b="0" i="0" u="none" strike="noStrike" kern="0" cap="none" spc="0" normalizeH="0" baseline="0" noProof="0" dirty="0">
                <a:ln>
                  <a:noFill/>
                </a:ln>
                <a:solidFill>
                  <a:srgbClr val="FFFFFF"/>
                </a:solidFill>
                <a:effectLst/>
                <a:uLnTx/>
                <a:uFillTx/>
                <a:latin typeface="Times New Roman"/>
                <a:ea typeface="+mn-ea"/>
                <a:cs typeface="+mn-cs"/>
              </a:rPr>
              <a:t>-told”.</a:t>
            </a:r>
          </a:p>
          <a:p>
            <a:pPr marL="342900" marR="0" lvl="0" indent="-342900"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lang="en-US" altLang="en-US" sz="3200" b="0" kern="0" dirty="0">
                <a:solidFill>
                  <a:srgbClr val="FFFFFF"/>
                </a:solidFill>
                <a:latin typeface="Times New Roman"/>
                <a:cs typeface="+mn-cs"/>
              </a:rPr>
              <a:t>Defined Terms in the bylaws.</a:t>
            </a:r>
            <a:endParaRPr lang="en-US" altLang="en-US" sz="2800" kern="0" dirty="0">
              <a:solidFill>
                <a:srgbClr val="FFFFFF"/>
              </a:solidFill>
              <a:latin typeface="Times New Roman"/>
              <a:cs typeface="+mn-cs"/>
            </a:endParaRPr>
          </a:p>
          <a:p>
            <a:pPr marL="571500" lvl="1" indent="-342900" eaLnBrk="0" fontAlgn="base" hangingPunct="0">
              <a:spcBef>
                <a:spcPct val="20000"/>
              </a:spcBef>
              <a:spcAft>
                <a:spcPct val="0"/>
              </a:spcAft>
              <a:buClr>
                <a:srgbClr val="FFCC66"/>
              </a:buClr>
              <a:buSzPct val="75000"/>
              <a:buFont typeface="Wingdings" panose="05000000000000000000" pitchFamily="2" charset="2"/>
              <a:buChar char="l"/>
              <a:defRPr/>
            </a:pPr>
            <a:endParaRPr kumimoji="0" lang="en-US" altLang="en-US" sz="2800" b="0" i="0" u="none" strike="noStrike" kern="0" cap="none" spc="0" normalizeH="0" baseline="0" noProof="0" dirty="0">
              <a:ln>
                <a:noFill/>
              </a:ln>
              <a:solidFill>
                <a:srgbClr val="FFFFFF"/>
              </a:solidFill>
              <a:effectLst/>
              <a:uLnTx/>
              <a:uFillTx/>
              <a:latin typeface="Times New Roman"/>
              <a:ea typeface="+mn-ea"/>
              <a:cs typeface="+mn-cs"/>
            </a:endParaRPr>
          </a:p>
          <a:p>
            <a:pPr marL="0" marR="0" lvl="0" indent="0" defTabSz="914400" rtl="0" eaLnBrk="0" fontAlgn="base" latinLnBrk="0" hangingPunct="0">
              <a:lnSpc>
                <a:spcPct val="90000"/>
              </a:lnSpc>
              <a:spcBef>
                <a:spcPct val="20000"/>
              </a:spcBef>
              <a:spcAft>
                <a:spcPct val="0"/>
              </a:spcAft>
              <a:buClr>
                <a:srgbClr val="FFCC66"/>
              </a:buClr>
              <a:buSzPct val="75000"/>
              <a:buNone/>
              <a:tabLst/>
              <a:defRPr/>
            </a:pPr>
            <a:r>
              <a:rPr kumimoji="0" lang="en-US" altLang="en-US" sz="3200" b="0" i="0" u="none" strike="noStrike" kern="0" cap="none" spc="0" normalizeH="0" baseline="0" noProof="0" dirty="0">
                <a:ln>
                  <a:noFill/>
                </a:ln>
                <a:solidFill>
                  <a:srgbClr val="FFFFFF"/>
                </a:solidFill>
                <a:effectLst/>
                <a:uLnTx/>
                <a:uFillTx/>
                <a:latin typeface="Times New Roman"/>
                <a:ea typeface="+mn-ea"/>
                <a:cs typeface="+mn-cs"/>
              </a:rPr>
              <a:t> </a:t>
            </a:r>
          </a:p>
          <a:p>
            <a:pPr marL="342900" marR="0" lvl="0" indent="-342900"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endParaRPr kumimoji="0" lang="en-US" altLang="en-US" sz="3200" b="0" i="0" u="none" strike="noStrike" kern="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21133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9A5F0-0C1E-C9C4-8720-F9887355D63D}"/>
              </a:ext>
            </a:extLst>
          </p:cNvPr>
          <p:cNvSpPr>
            <a:spLocks noGrp="1"/>
          </p:cNvSpPr>
          <p:nvPr>
            <p:ph type="title"/>
          </p:nvPr>
        </p:nvSpPr>
        <p:spPr/>
        <p:txBody>
          <a:bodyPr/>
          <a:lstStyle/>
          <a:p>
            <a:pPr algn="ctr"/>
            <a:r>
              <a:rPr lang="en-US" dirty="0"/>
              <a:t>E-Board Responsibilities Examples</a:t>
            </a:r>
          </a:p>
        </p:txBody>
      </p:sp>
      <p:sp>
        <p:nvSpPr>
          <p:cNvPr id="3" name="Content Placeholder 2">
            <a:extLst>
              <a:ext uri="{FF2B5EF4-FFF2-40B4-BE49-F238E27FC236}">
                <a16:creationId xmlns:a16="http://schemas.microsoft.com/office/drawing/2014/main" id="{C0B23F01-A208-DCDC-782F-85389C2FA747}"/>
              </a:ext>
            </a:extLst>
          </p:cNvPr>
          <p:cNvSpPr>
            <a:spLocks noGrp="1"/>
          </p:cNvSpPr>
          <p:nvPr>
            <p:ph sz="half" idx="1"/>
          </p:nvPr>
        </p:nvSpPr>
        <p:spPr>
          <a:xfrm>
            <a:off x="1272886" y="1825625"/>
            <a:ext cx="4746914" cy="4351338"/>
          </a:xfrm>
        </p:spPr>
        <p:txBody>
          <a:bodyPr/>
          <a:lstStyle/>
          <a:p>
            <a:pPr>
              <a:buClr>
                <a:srgbClr val="EFAE34"/>
              </a:buClr>
              <a:buSzPct val="120000"/>
              <a:buFont typeface="Arial" panose="020B0604020202020204" pitchFamily="34" charset="0"/>
              <a:buChar char="•"/>
            </a:pPr>
            <a:r>
              <a:rPr lang="en-US" dirty="0"/>
              <a:t>Internal Auditor</a:t>
            </a:r>
          </a:p>
          <a:p>
            <a:pPr>
              <a:buClr>
                <a:srgbClr val="EFAE34"/>
              </a:buClr>
              <a:buSzPct val="120000"/>
              <a:buFont typeface="Arial" panose="020B0604020202020204" pitchFamily="34" charset="0"/>
              <a:buChar char="•"/>
            </a:pPr>
            <a:r>
              <a:rPr lang="en-US" dirty="0"/>
              <a:t>Public Relations</a:t>
            </a:r>
          </a:p>
          <a:p>
            <a:pPr>
              <a:buClr>
                <a:srgbClr val="EFAE34"/>
              </a:buClr>
              <a:buSzPct val="120000"/>
              <a:buFont typeface="Arial" panose="020B0604020202020204" pitchFamily="34" charset="0"/>
              <a:buChar char="•"/>
            </a:pPr>
            <a:r>
              <a:rPr lang="en-US" dirty="0"/>
              <a:t>Union Apparel</a:t>
            </a:r>
          </a:p>
          <a:p>
            <a:pPr>
              <a:buClr>
                <a:srgbClr val="EFAE34"/>
              </a:buClr>
              <a:buSzPct val="120000"/>
              <a:buFont typeface="Arial" panose="020B0604020202020204" pitchFamily="34" charset="0"/>
              <a:buChar char="•"/>
            </a:pPr>
            <a:r>
              <a:rPr lang="en-US" dirty="0"/>
              <a:t>Healthcare Lead</a:t>
            </a:r>
          </a:p>
          <a:p>
            <a:pPr>
              <a:buClr>
                <a:srgbClr val="EFAE34"/>
              </a:buClr>
              <a:buSzPct val="120000"/>
              <a:buFont typeface="Arial" panose="020B0604020202020204" pitchFamily="34" charset="0"/>
              <a:buChar char="•"/>
            </a:pPr>
            <a:r>
              <a:rPr lang="en-US" dirty="0"/>
              <a:t>Retiree services</a:t>
            </a:r>
          </a:p>
          <a:p>
            <a:pPr>
              <a:buClr>
                <a:srgbClr val="EFAE34"/>
              </a:buClr>
              <a:buSzPct val="120000"/>
              <a:buFont typeface="Arial" panose="020B0604020202020204" pitchFamily="34" charset="0"/>
              <a:buChar char="•"/>
            </a:pPr>
            <a:r>
              <a:rPr lang="en-US" dirty="0"/>
              <a:t>C&amp;B Review and lead</a:t>
            </a:r>
          </a:p>
          <a:p>
            <a:pPr>
              <a:buSzPct val="120000"/>
            </a:pPr>
            <a:endParaRPr lang="en-US" dirty="0"/>
          </a:p>
        </p:txBody>
      </p:sp>
      <p:sp>
        <p:nvSpPr>
          <p:cNvPr id="6" name="Content Placeholder 5">
            <a:extLst>
              <a:ext uri="{FF2B5EF4-FFF2-40B4-BE49-F238E27FC236}">
                <a16:creationId xmlns:a16="http://schemas.microsoft.com/office/drawing/2014/main" id="{828D64D2-4753-EDDE-2BDE-7BC0794C3929}"/>
              </a:ext>
            </a:extLst>
          </p:cNvPr>
          <p:cNvSpPr>
            <a:spLocks noGrp="1"/>
          </p:cNvSpPr>
          <p:nvPr>
            <p:ph sz="half" idx="2"/>
          </p:nvPr>
        </p:nvSpPr>
        <p:spPr/>
        <p:txBody>
          <a:bodyPr/>
          <a:lstStyle/>
          <a:p>
            <a:pPr>
              <a:buClr>
                <a:srgbClr val="EFAE34"/>
              </a:buClr>
              <a:buSzPct val="120000"/>
              <a:buFont typeface="Arial" panose="020B0604020202020204" pitchFamily="34" charset="0"/>
              <a:buChar char="•"/>
            </a:pPr>
            <a:r>
              <a:rPr lang="en-US" dirty="0"/>
              <a:t>Comparable Data</a:t>
            </a:r>
          </a:p>
          <a:p>
            <a:pPr>
              <a:buClr>
                <a:srgbClr val="EFAE34"/>
              </a:buClr>
              <a:buSzPct val="120000"/>
              <a:buFont typeface="Arial" panose="020B0604020202020204" pitchFamily="34" charset="0"/>
              <a:buChar char="•"/>
            </a:pPr>
            <a:r>
              <a:rPr lang="en-US" dirty="0"/>
              <a:t>Discipline/investigations</a:t>
            </a:r>
          </a:p>
          <a:p>
            <a:pPr>
              <a:buClr>
                <a:srgbClr val="EFAE34"/>
              </a:buClr>
              <a:buSzPct val="120000"/>
              <a:buFont typeface="Arial" panose="020B0604020202020204" pitchFamily="34" charset="0"/>
              <a:buChar char="•"/>
            </a:pPr>
            <a:r>
              <a:rPr lang="en-US" dirty="0"/>
              <a:t>Political Action</a:t>
            </a:r>
          </a:p>
          <a:p>
            <a:pPr>
              <a:buClr>
                <a:srgbClr val="EFAE34"/>
              </a:buClr>
              <a:buSzPct val="120000"/>
              <a:buFont typeface="Arial" panose="020B0604020202020204" pitchFamily="34" charset="0"/>
              <a:buChar char="•"/>
            </a:pPr>
            <a:endParaRPr lang="en-US" dirty="0"/>
          </a:p>
        </p:txBody>
      </p:sp>
      <p:sp>
        <p:nvSpPr>
          <p:cNvPr id="5" name="Footer Placeholder 4">
            <a:extLst>
              <a:ext uri="{FF2B5EF4-FFF2-40B4-BE49-F238E27FC236}">
                <a16:creationId xmlns:a16="http://schemas.microsoft.com/office/drawing/2014/main" id="{60988651-284C-B876-488A-389896CA0692}"/>
              </a:ext>
            </a:extLst>
          </p:cNvPr>
          <p:cNvSpPr>
            <a:spLocks noGrp="1"/>
          </p:cNvSpPr>
          <p:nvPr>
            <p:ph type="ftr" sz="quarter" idx="11"/>
          </p:nvPr>
        </p:nvSpPr>
        <p:spPr/>
        <p:txBody>
          <a:bodyPr/>
          <a:lstStyle/>
          <a:p>
            <a:r>
              <a:rPr lang="en-US" dirty="0"/>
              <a:t>Executive Board Roles and Responsibilities</a:t>
            </a:r>
          </a:p>
        </p:txBody>
      </p:sp>
      <p:sp>
        <p:nvSpPr>
          <p:cNvPr id="4" name="Slide Number Placeholder 3">
            <a:extLst>
              <a:ext uri="{FF2B5EF4-FFF2-40B4-BE49-F238E27FC236}">
                <a16:creationId xmlns:a16="http://schemas.microsoft.com/office/drawing/2014/main" id="{2646B7A5-CFFB-6B65-737F-D36D3D64270C}"/>
              </a:ext>
            </a:extLst>
          </p:cNvPr>
          <p:cNvSpPr>
            <a:spLocks noGrp="1"/>
          </p:cNvSpPr>
          <p:nvPr>
            <p:ph type="sldNum" sz="quarter" idx="12"/>
          </p:nvPr>
        </p:nvSpPr>
        <p:spPr/>
        <p:txBody>
          <a:bodyPr/>
          <a:lstStyle/>
          <a:p>
            <a:fld id="{30F7EC9B-7DD8-5744-9B47-DE051C29BD40}" type="slidenum">
              <a:rPr lang="en-US" smtClean="0"/>
              <a:pPr/>
              <a:t>12</a:t>
            </a:fld>
            <a:endParaRPr lang="en-US" dirty="0"/>
          </a:p>
        </p:txBody>
      </p:sp>
    </p:spTree>
    <p:extLst>
      <p:ext uri="{BB962C8B-B14F-4D97-AF65-F5344CB8AC3E}">
        <p14:creationId xmlns:p14="http://schemas.microsoft.com/office/powerpoint/2010/main" val="2815920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CC77B-2C49-5112-2B79-468C58CA6D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F05F2F-1A87-ACFE-130E-18EB87A4A5A8}"/>
              </a:ext>
            </a:extLst>
          </p:cNvPr>
          <p:cNvSpPr>
            <a:spLocks noGrp="1"/>
          </p:cNvSpPr>
          <p:nvPr>
            <p:ph type="title"/>
          </p:nvPr>
        </p:nvSpPr>
        <p:spPr/>
        <p:txBody>
          <a:bodyPr/>
          <a:lstStyle/>
          <a:p>
            <a:pPr algn="ctr"/>
            <a:r>
              <a:rPr lang="en-US" dirty="0"/>
              <a:t>Other Roles and Players</a:t>
            </a:r>
          </a:p>
        </p:txBody>
      </p:sp>
      <p:sp>
        <p:nvSpPr>
          <p:cNvPr id="3" name="Footer Placeholder 2">
            <a:extLst>
              <a:ext uri="{FF2B5EF4-FFF2-40B4-BE49-F238E27FC236}">
                <a16:creationId xmlns:a16="http://schemas.microsoft.com/office/drawing/2014/main" id="{2134238B-1CED-69B2-C3C4-D4F3EC3523BD}"/>
              </a:ext>
            </a:extLst>
          </p:cNvPr>
          <p:cNvSpPr>
            <a:spLocks noGrp="1"/>
          </p:cNvSpPr>
          <p:nvPr>
            <p:ph type="ftr" sz="quarter" idx="11"/>
          </p:nvPr>
        </p:nvSpPr>
        <p:spPr/>
        <p:txBody>
          <a:bodyPr/>
          <a:lstStyle/>
          <a:p>
            <a:r>
              <a:rPr lang="en-US" dirty="0"/>
              <a:t>Executive Board Roles and Responsibilities</a:t>
            </a:r>
          </a:p>
        </p:txBody>
      </p:sp>
      <p:sp>
        <p:nvSpPr>
          <p:cNvPr id="4" name="Slide Number Placeholder 3">
            <a:extLst>
              <a:ext uri="{FF2B5EF4-FFF2-40B4-BE49-F238E27FC236}">
                <a16:creationId xmlns:a16="http://schemas.microsoft.com/office/drawing/2014/main" id="{D4374168-D700-3BCC-4DC3-96BC8EA09945}"/>
              </a:ext>
            </a:extLst>
          </p:cNvPr>
          <p:cNvSpPr>
            <a:spLocks noGrp="1"/>
          </p:cNvSpPr>
          <p:nvPr>
            <p:ph type="sldNum" sz="quarter" idx="12"/>
          </p:nvPr>
        </p:nvSpPr>
        <p:spPr/>
        <p:txBody>
          <a:bodyPr/>
          <a:lstStyle/>
          <a:p>
            <a:fld id="{30F7EC9B-7DD8-5744-9B47-DE051C29BD40}" type="slidenum">
              <a:rPr lang="en-US" smtClean="0"/>
              <a:t>13</a:t>
            </a:fld>
            <a:endParaRPr lang="en-US"/>
          </a:p>
        </p:txBody>
      </p:sp>
      <p:sp>
        <p:nvSpPr>
          <p:cNvPr id="6" name="Content Placeholder 2">
            <a:extLst>
              <a:ext uri="{FF2B5EF4-FFF2-40B4-BE49-F238E27FC236}">
                <a16:creationId xmlns:a16="http://schemas.microsoft.com/office/drawing/2014/main" id="{6BF3EA5E-BB64-4464-D70F-5A5D89E5ACAC}"/>
              </a:ext>
            </a:extLst>
          </p:cNvPr>
          <p:cNvSpPr txBox="1">
            <a:spLocks/>
          </p:cNvSpPr>
          <p:nvPr/>
        </p:nvSpPr>
        <p:spPr>
          <a:xfrm>
            <a:off x="875271" y="1825625"/>
            <a:ext cx="5181600" cy="4351338"/>
          </a:xfrm>
          <a:prstGeom prst="rect">
            <a:avLst/>
          </a:prstGeom>
        </p:spPr>
        <p:txBody>
          <a:bodyPr vert="horz" lIns="91440" tIns="45720" rIns="91440" bIns="45720" rtlCol="0">
            <a:normAutofit lnSpcReduction="10000"/>
          </a:bodyPr>
          <a:lstStyle>
            <a:lvl1pPr marL="457200" indent="-320040" algn="l" defTabSz="914400" rtl="0" eaLnBrk="1" latinLnBrk="0" hangingPunct="1">
              <a:lnSpc>
                <a:spcPct val="100000"/>
              </a:lnSpc>
              <a:spcBef>
                <a:spcPts val="1000"/>
              </a:spcBef>
              <a:spcAft>
                <a:spcPts val="500"/>
              </a:spcAft>
              <a:buClr>
                <a:srgbClr val="FFC000"/>
              </a:buClr>
              <a:buFont typeface="Arial" panose="020B0604020202020204" pitchFamily="34" charset="0"/>
              <a:buChar char="•"/>
              <a:defRPr lang="en-US" sz="2400" b="1"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spcAft>
                <a:spcPts val="500"/>
              </a:spcAft>
              <a:buClr>
                <a:srgbClr val="F37339"/>
              </a:buClr>
              <a:buFont typeface="Arial" panose="020B0604020202020204" pitchFamily="34" charset="0"/>
              <a:buChar char="•"/>
              <a:defRPr lang="en-US" sz="200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lang="en-US" sz="1800" i="1"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Sergeant at Arms</a:t>
            </a:r>
          </a:p>
          <a:p>
            <a:pPr lvl="1"/>
            <a:r>
              <a:rPr lang="en-US" dirty="0"/>
              <a:t>The “muscle” of a union meeting</a:t>
            </a:r>
          </a:p>
          <a:p>
            <a:pPr lvl="1"/>
            <a:r>
              <a:rPr lang="en-US" dirty="0"/>
              <a:t>Chair of elections committee</a:t>
            </a:r>
          </a:p>
          <a:p>
            <a:r>
              <a:rPr lang="en-US" dirty="0"/>
              <a:t>Trustees</a:t>
            </a:r>
          </a:p>
          <a:p>
            <a:r>
              <a:rPr lang="en-US" dirty="0"/>
              <a:t>Shift or Station Stewards</a:t>
            </a:r>
          </a:p>
          <a:p>
            <a:pPr lvl="1"/>
            <a:r>
              <a:rPr lang="en-US" dirty="0"/>
              <a:t>Specific to a group of members</a:t>
            </a:r>
          </a:p>
          <a:p>
            <a:pPr lvl="2"/>
            <a:r>
              <a:rPr lang="en-US" dirty="0"/>
              <a:t>Shifts, Stations, Ranks, etc.</a:t>
            </a:r>
          </a:p>
          <a:p>
            <a:pPr lvl="1"/>
            <a:r>
              <a:rPr lang="en-US" dirty="0"/>
              <a:t>Report to the executive board with information gathered</a:t>
            </a:r>
          </a:p>
          <a:p>
            <a:pPr lvl="1"/>
            <a:r>
              <a:rPr lang="en-US" dirty="0"/>
              <a:t>Report out to their group with information received</a:t>
            </a:r>
          </a:p>
        </p:txBody>
      </p:sp>
      <p:pic>
        <p:nvPicPr>
          <p:cNvPr id="9" name="Content Placeholder 7" descr="A blue and white sign with a hand and a person's hand&#10;&#10;AI-generated content may be incorrect.">
            <a:extLst>
              <a:ext uri="{FF2B5EF4-FFF2-40B4-BE49-F238E27FC236}">
                <a16:creationId xmlns:a16="http://schemas.microsoft.com/office/drawing/2014/main" id="{C59FEF8B-B540-CEC8-A35E-546E5F010E24}"/>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6431009" y="2088291"/>
            <a:ext cx="4885720" cy="3537058"/>
          </a:xfrm>
        </p:spPr>
      </p:pic>
    </p:spTree>
    <p:extLst>
      <p:ext uri="{BB962C8B-B14F-4D97-AF65-F5344CB8AC3E}">
        <p14:creationId xmlns:p14="http://schemas.microsoft.com/office/powerpoint/2010/main" val="2258719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0E6D3-8BE9-CAB0-A7D4-FE15907E163F}"/>
              </a:ext>
            </a:extLst>
          </p:cNvPr>
          <p:cNvSpPr>
            <a:spLocks noGrp="1"/>
          </p:cNvSpPr>
          <p:nvPr>
            <p:ph type="title"/>
          </p:nvPr>
        </p:nvSpPr>
        <p:spPr>
          <a:xfrm>
            <a:off x="838200" y="365125"/>
            <a:ext cx="10515600" cy="1325563"/>
          </a:xfrm>
        </p:spPr>
        <p:txBody>
          <a:bodyPr anchor="ctr">
            <a:normAutofit/>
          </a:bodyPr>
          <a:lstStyle/>
          <a:p>
            <a:r>
              <a:rPr lang="en-US" dirty="0"/>
              <a:t>Other Roles and Players Cont.</a:t>
            </a:r>
          </a:p>
        </p:txBody>
      </p:sp>
      <p:sp>
        <p:nvSpPr>
          <p:cNvPr id="5" name="Content Placeholder 4">
            <a:extLst>
              <a:ext uri="{FF2B5EF4-FFF2-40B4-BE49-F238E27FC236}">
                <a16:creationId xmlns:a16="http://schemas.microsoft.com/office/drawing/2014/main" id="{C72A12A9-E78A-C8C5-DB08-156F4603C591}"/>
              </a:ext>
            </a:extLst>
          </p:cNvPr>
          <p:cNvSpPr>
            <a:spLocks noGrp="1"/>
          </p:cNvSpPr>
          <p:nvPr>
            <p:ph idx="1"/>
            <p:extLst>
              <p:ext uri="{E7BDC344-281C-4309-B0C6-D0EE65EED2A8}">
                <p202:designPr xmlns:p202="http://schemas.microsoft.com/office/powerpoint/2020/02/main">
                  <p202:designTagLst>
                    <p202:designTag name="ARCH:1:CLS" val="BulletedText"/>
                  </p202:designTagLst>
                </p202:designPr>
              </p:ext>
            </p:extLst>
          </p:nvPr>
        </p:nvSpPr>
        <p:spPr>
          <a:xfrm>
            <a:off x="1506072" y="1825625"/>
            <a:ext cx="9847728" cy="4351338"/>
          </a:xfrm>
        </p:spPr>
        <p:txBody>
          <a:bodyPr>
            <a:normAutofit/>
          </a:bodyPr>
          <a:lstStyle/>
          <a:p>
            <a:pPr>
              <a:buFont typeface="Arial" panose="020B0604020202020204" pitchFamily="34" charset="0"/>
              <a:buChar char="•"/>
            </a:pPr>
            <a:r>
              <a:rPr lang="en-US" dirty="0"/>
              <a:t>Use these members as if they were the “executive board”.</a:t>
            </a:r>
          </a:p>
          <a:p>
            <a:pPr>
              <a:buFont typeface="Arial" panose="020B0604020202020204" pitchFamily="34" charset="0"/>
              <a:buChar char="•"/>
            </a:pPr>
            <a:r>
              <a:rPr lang="en-US" dirty="0"/>
              <a:t>Be transparent and make sure the message given is consistent.</a:t>
            </a:r>
          </a:p>
          <a:p>
            <a:pPr>
              <a:buFont typeface="Arial" panose="020B0604020202020204" pitchFamily="34" charset="0"/>
              <a:buChar char="•"/>
            </a:pPr>
            <a:r>
              <a:rPr lang="en-US" dirty="0"/>
              <a:t>Give them tasks, as they are typically closer with a specific group of people.</a:t>
            </a:r>
          </a:p>
          <a:p>
            <a:pPr>
              <a:buFont typeface="Arial" panose="020B0604020202020204" pitchFamily="34" charset="0"/>
              <a:buChar char="•"/>
            </a:pPr>
            <a:r>
              <a:rPr lang="en-US" dirty="0"/>
              <a:t>They will probably be in leadership positions in your local in the future.</a:t>
            </a:r>
          </a:p>
        </p:txBody>
      </p:sp>
      <p:sp>
        <p:nvSpPr>
          <p:cNvPr id="4" name="Slide Number Placeholder 3">
            <a:extLst>
              <a:ext uri="{FF2B5EF4-FFF2-40B4-BE49-F238E27FC236}">
                <a16:creationId xmlns:a16="http://schemas.microsoft.com/office/drawing/2014/main" id="{269AE644-D81C-E0BD-FAF8-445F47978E6F}"/>
              </a:ext>
            </a:extLst>
          </p:cNvPr>
          <p:cNvSpPr>
            <a:spLocks noGrp="1"/>
          </p:cNvSpPr>
          <p:nvPr>
            <p:ph type="sldNum" sz="quarter" idx="12"/>
          </p:nvPr>
        </p:nvSpPr>
        <p:spPr>
          <a:xfrm>
            <a:off x="11414047" y="6328232"/>
            <a:ext cx="563211" cy="365125"/>
          </a:xfrm>
        </p:spPr>
        <p:txBody>
          <a:bodyPr anchor="ctr">
            <a:normAutofit/>
          </a:bodyPr>
          <a:lstStyle/>
          <a:p>
            <a:pPr>
              <a:spcAft>
                <a:spcPts val="600"/>
              </a:spcAft>
            </a:pPr>
            <a:fld id="{30F7EC9B-7DD8-5744-9B47-DE051C29BD40}" type="slidenum">
              <a:rPr lang="en-US" smtClean="0"/>
              <a:pPr>
                <a:spcAft>
                  <a:spcPts val="600"/>
                </a:spcAft>
              </a:pPr>
              <a:t>14</a:t>
            </a:fld>
            <a:endParaRPr lang="en-US"/>
          </a:p>
        </p:txBody>
      </p:sp>
      <p:sp>
        <p:nvSpPr>
          <p:cNvPr id="3" name="Footer Placeholder 2">
            <a:extLst>
              <a:ext uri="{FF2B5EF4-FFF2-40B4-BE49-F238E27FC236}">
                <a16:creationId xmlns:a16="http://schemas.microsoft.com/office/drawing/2014/main" id="{384A0D01-0EC0-0BD8-951E-8328F84D41D0}"/>
              </a:ext>
            </a:extLst>
          </p:cNvPr>
          <p:cNvSpPr>
            <a:spLocks noGrp="1"/>
          </p:cNvSpPr>
          <p:nvPr>
            <p:ph type="ftr" sz="quarter" idx="3"/>
          </p:nvPr>
        </p:nvSpPr>
        <p:spPr>
          <a:xfrm>
            <a:off x="6909245" y="6325837"/>
            <a:ext cx="4444555" cy="365125"/>
          </a:xfrm>
        </p:spPr>
        <p:txBody>
          <a:bodyPr>
            <a:normAutofit/>
          </a:bodyPr>
          <a:lstStyle/>
          <a:p>
            <a:pPr>
              <a:spcAft>
                <a:spcPts val="600"/>
              </a:spcAft>
            </a:pPr>
            <a:r>
              <a:rPr lang="en-US"/>
              <a:t>Power Through Participation</a:t>
            </a:r>
          </a:p>
        </p:txBody>
      </p:sp>
    </p:spTree>
    <p:extLst>
      <p:ext uri="{BB962C8B-B14F-4D97-AF65-F5344CB8AC3E}">
        <p14:creationId xmlns:p14="http://schemas.microsoft.com/office/powerpoint/2010/main" val="508924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458C-63D9-CFF7-0FF7-2D86CDA9AC74}"/>
              </a:ext>
            </a:extLst>
          </p:cNvPr>
          <p:cNvSpPr>
            <a:spLocks noGrp="1"/>
          </p:cNvSpPr>
          <p:nvPr>
            <p:ph type="title"/>
          </p:nvPr>
        </p:nvSpPr>
        <p:spPr/>
        <p:txBody>
          <a:bodyPr/>
          <a:lstStyle/>
          <a:p>
            <a:pPr algn="ctr"/>
            <a:r>
              <a:rPr lang="en-US" dirty="0"/>
              <a:t>Strategic Planning and Mentorship</a:t>
            </a:r>
          </a:p>
        </p:txBody>
      </p:sp>
      <p:sp>
        <p:nvSpPr>
          <p:cNvPr id="3" name="Footer Placeholder 2">
            <a:extLst>
              <a:ext uri="{FF2B5EF4-FFF2-40B4-BE49-F238E27FC236}">
                <a16:creationId xmlns:a16="http://schemas.microsoft.com/office/drawing/2014/main" id="{FDA5394D-07F5-1B53-BD4A-51E1BBAE76B9}"/>
              </a:ext>
            </a:extLst>
          </p:cNvPr>
          <p:cNvSpPr>
            <a:spLocks noGrp="1"/>
          </p:cNvSpPr>
          <p:nvPr>
            <p:ph type="ftr" sz="quarter" idx="11"/>
          </p:nvPr>
        </p:nvSpPr>
        <p:spPr/>
        <p:txBody>
          <a:bodyPr/>
          <a:lstStyle/>
          <a:p>
            <a:r>
              <a:rPr lang="en-US" dirty="0"/>
              <a:t>Executive Board Roles and Responsibilities</a:t>
            </a:r>
          </a:p>
        </p:txBody>
      </p:sp>
      <p:sp>
        <p:nvSpPr>
          <p:cNvPr id="4" name="Slide Number Placeholder 3">
            <a:extLst>
              <a:ext uri="{FF2B5EF4-FFF2-40B4-BE49-F238E27FC236}">
                <a16:creationId xmlns:a16="http://schemas.microsoft.com/office/drawing/2014/main" id="{1BD3CCAD-36A8-F1FD-A1C7-C407045A2F1C}"/>
              </a:ext>
            </a:extLst>
          </p:cNvPr>
          <p:cNvSpPr>
            <a:spLocks noGrp="1"/>
          </p:cNvSpPr>
          <p:nvPr>
            <p:ph type="sldNum" sz="quarter" idx="12"/>
          </p:nvPr>
        </p:nvSpPr>
        <p:spPr/>
        <p:txBody>
          <a:bodyPr/>
          <a:lstStyle/>
          <a:p>
            <a:fld id="{30F7EC9B-7DD8-5744-9B47-DE051C29BD40}" type="slidenum">
              <a:rPr lang="en-US" smtClean="0"/>
              <a:t>15</a:t>
            </a:fld>
            <a:endParaRPr lang="en-US"/>
          </a:p>
        </p:txBody>
      </p:sp>
      <p:sp>
        <p:nvSpPr>
          <p:cNvPr id="5" name="Content Placeholder 4">
            <a:extLst>
              <a:ext uri="{FF2B5EF4-FFF2-40B4-BE49-F238E27FC236}">
                <a16:creationId xmlns:a16="http://schemas.microsoft.com/office/drawing/2014/main" id="{AB71B79C-D210-EC09-F41E-3CC568B54C0D}"/>
              </a:ext>
            </a:extLst>
          </p:cNvPr>
          <p:cNvSpPr>
            <a:spLocks noGrp="1"/>
          </p:cNvSpPr>
          <p:nvPr>
            <p:ph idx="1"/>
          </p:nvPr>
        </p:nvSpPr>
        <p:spPr/>
        <p:txBody>
          <a:bodyPr>
            <a:normAutofit/>
          </a:bodyPr>
          <a:lstStyle/>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lang="en-US" altLang="en-US" sz="3200" b="0" kern="0" dirty="0">
                <a:solidFill>
                  <a:srgbClr val="FFFFFF"/>
                </a:solidFill>
                <a:latin typeface="Times New Roman"/>
                <a:cs typeface="+mn-cs"/>
              </a:rPr>
              <a:t>Set goals for the local</a:t>
            </a:r>
          </a:p>
          <a:p>
            <a:pPr marL="571500" lvl="1" indent="-342900" eaLnBrk="0" fontAlgn="base" hangingPunct="0">
              <a:spcBef>
                <a:spcPct val="20000"/>
              </a:spcBef>
              <a:spcAft>
                <a:spcPct val="0"/>
              </a:spcAft>
              <a:buClr>
                <a:srgbClr val="FFCC66"/>
              </a:buClr>
              <a:buSzPct val="75000"/>
              <a:buFont typeface="Wingdings" panose="05000000000000000000" pitchFamily="2" charset="2"/>
              <a:buChar char="l"/>
              <a:defRPr/>
            </a:pPr>
            <a:r>
              <a:rPr lang="en-US" altLang="en-US" sz="2800" kern="0" dirty="0">
                <a:solidFill>
                  <a:srgbClr val="FFFFFF"/>
                </a:solidFill>
                <a:latin typeface="Times New Roman"/>
                <a:cs typeface="+mn-cs"/>
              </a:rPr>
              <a:t>Financial</a:t>
            </a:r>
          </a:p>
          <a:p>
            <a:pPr marL="571500" lvl="1" indent="-342900" eaLnBrk="0" fontAlgn="base" hangingPunct="0">
              <a:spcBef>
                <a:spcPct val="20000"/>
              </a:spcBef>
              <a:spcAft>
                <a:spcPct val="0"/>
              </a:spcAft>
              <a:buClr>
                <a:srgbClr val="FFCC66"/>
              </a:buClr>
              <a:buSzPct val="75000"/>
              <a:buFont typeface="Wingdings" panose="05000000000000000000" pitchFamily="2" charset="2"/>
              <a:buChar char="l"/>
              <a:defRPr/>
            </a:pPr>
            <a:r>
              <a:rPr lang="en-US" altLang="en-US" sz="2800" b="0" kern="0" dirty="0">
                <a:solidFill>
                  <a:srgbClr val="FFFFFF"/>
                </a:solidFill>
                <a:latin typeface="Times New Roman"/>
                <a:cs typeface="+mn-cs"/>
              </a:rPr>
              <a:t>Consistent Organization</a:t>
            </a:r>
            <a:r>
              <a:rPr lang="en-US" altLang="en-US" sz="2800" kern="0" dirty="0">
                <a:solidFill>
                  <a:srgbClr val="FFFFFF"/>
                </a:solidFill>
                <a:latin typeface="Times New Roman"/>
                <a:cs typeface="+mn-cs"/>
              </a:rPr>
              <a:t>al updates</a:t>
            </a:r>
          </a:p>
          <a:p>
            <a:pPr marL="571500" lvl="1" indent="-342900" eaLnBrk="0" fontAlgn="base" hangingPunct="0">
              <a:spcBef>
                <a:spcPct val="20000"/>
              </a:spcBef>
              <a:spcAft>
                <a:spcPct val="0"/>
              </a:spcAft>
              <a:buClr>
                <a:srgbClr val="FFCC66"/>
              </a:buClr>
              <a:buSzPct val="75000"/>
              <a:buFont typeface="Wingdings" panose="05000000000000000000" pitchFamily="2" charset="2"/>
              <a:buChar char="l"/>
              <a:defRPr/>
            </a:pPr>
            <a:r>
              <a:rPr lang="en-US" altLang="en-US" sz="2800" kern="0" dirty="0">
                <a:solidFill>
                  <a:srgbClr val="FFFFFF"/>
                </a:solidFill>
                <a:latin typeface="Times New Roman"/>
                <a:cs typeface="+mn-cs"/>
              </a:rPr>
              <a:t>Political Involvement</a:t>
            </a:r>
            <a:endParaRPr lang="en-US" altLang="en-US" sz="2800" b="0" kern="0" dirty="0">
              <a:solidFill>
                <a:srgbClr val="FFFFFF"/>
              </a:solidFill>
              <a:latin typeface="Times New Roman"/>
              <a:cs typeface="+mn-cs"/>
            </a:endParaRP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kumimoji="0" lang="en-US" altLang="en-US" sz="3200" b="0" i="0" u="none" strike="noStrike" kern="0" cap="none" spc="0" normalizeH="0" baseline="0" noProof="0" dirty="0">
                <a:ln>
                  <a:noFill/>
                </a:ln>
                <a:solidFill>
                  <a:srgbClr val="FFFFFF"/>
                </a:solidFill>
                <a:effectLst/>
                <a:uLnTx/>
                <a:uFillTx/>
                <a:latin typeface="Times New Roman"/>
                <a:ea typeface="+mn-ea"/>
                <a:cs typeface="+mn-cs"/>
              </a:rPr>
              <a:t>Build a road map to achieve these goals</a:t>
            </a:r>
          </a:p>
          <a:p>
            <a:pPr marL="571500" lvl="1" indent="-342900" eaLnBrk="0" fontAlgn="base" hangingPunct="0">
              <a:spcBef>
                <a:spcPct val="20000"/>
              </a:spcBef>
              <a:spcAft>
                <a:spcPct val="0"/>
              </a:spcAft>
              <a:buClr>
                <a:srgbClr val="FFCC66"/>
              </a:buClr>
              <a:buSzPct val="75000"/>
              <a:buFont typeface="Wingdings" panose="05000000000000000000" pitchFamily="2" charset="2"/>
              <a:buChar char="l"/>
              <a:defRPr/>
            </a:pPr>
            <a:r>
              <a:rPr lang="en-US" altLang="en-US" sz="2800" kern="0" dirty="0">
                <a:solidFill>
                  <a:srgbClr val="FFFFFF"/>
                </a:solidFill>
                <a:latin typeface="Times New Roman"/>
                <a:cs typeface="+mn-cs"/>
              </a:rPr>
              <a:t>Policies</a:t>
            </a:r>
            <a:endParaRPr kumimoji="0" lang="en-US" altLang="en-US" sz="2800" b="0" i="0" u="none" strike="noStrike" kern="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kumimoji="0" lang="en-US" altLang="en-US" sz="3200" b="0" i="0" u="none" strike="noStrike" kern="0" cap="none" spc="0" normalizeH="0" baseline="0" noProof="0" dirty="0">
                <a:ln>
                  <a:noFill/>
                </a:ln>
                <a:solidFill>
                  <a:srgbClr val="FFFFFF"/>
                </a:solidFill>
                <a:effectLst/>
                <a:uLnTx/>
                <a:uFillTx/>
                <a:latin typeface="Times New Roman"/>
                <a:ea typeface="+mn-ea"/>
                <a:cs typeface="+mn-cs"/>
              </a:rPr>
              <a:t>Find and men</a:t>
            </a:r>
            <a:r>
              <a:rPr lang="en-US" altLang="en-US" sz="3200" b="0" kern="0" dirty="0">
                <a:solidFill>
                  <a:srgbClr val="FFFFFF"/>
                </a:solidFill>
                <a:latin typeface="Times New Roman"/>
                <a:cs typeface="+mn-cs"/>
              </a:rPr>
              <a:t>tor your replacement</a:t>
            </a:r>
            <a:endParaRPr kumimoji="0" lang="en-US" altLang="en-US" sz="3200" b="0" i="0" u="none" strike="noStrike" kern="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535973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B1D5D-8211-8BFE-9A1D-95E2A474A82F}"/>
              </a:ext>
            </a:extLst>
          </p:cNvPr>
          <p:cNvSpPr>
            <a:spLocks noGrp="1"/>
          </p:cNvSpPr>
          <p:nvPr>
            <p:ph type="title"/>
          </p:nvPr>
        </p:nvSpPr>
        <p:spPr/>
        <p:txBody>
          <a:bodyPr/>
          <a:lstStyle/>
          <a:p>
            <a:r>
              <a:rPr lang="en-US" dirty="0"/>
              <a:t>Education is Crucial  </a:t>
            </a:r>
          </a:p>
        </p:txBody>
      </p:sp>
      <p:sp>
        <p:nvSpPr>
          <p:cNvPr id="3" name="Content Placeholder 2">
            <a:extLst>
              <a:ext uri="{FF2B5EF4-FFF2-40B4-BE49-F238E27FC236}">
                <a16:creationId xmlns:a16="http://schemas.microsoft.com/office/drawing/2014/main" id="{E0042C26-CA53-6985-ABAB-315F38789AE8}"/>
              </a:ext>
            </a:extLst>
          </p:cNvPr>
          <p:cNvSpPr>
            <a:spLocks noGrp="1"/>
          </p:cNvSpPr>
          <p:nvPr>
            <p:ph idx="1"/>
          </p:nvPr>
        </p:nvSpPr>
        <p:spPr>
          <a:xfrm>
            <a:off x="1506072" y="1825625"/>
            <a:ext cx="5128523" cy="4351338"/>
          </a:xfrm>
        </p:spPr>
        <p:txBody>
          <a:bodyPr/>
          <a:lstStyle/>
          <a:p>
            <a:r>
              <a:rPr lang="en-US" altLang="en-US" dirty="0"/>
              <a:t>Most important form of communication you can do</a:t>
            </a:r>
          </a:p>
          <a:p>
            <a:endParaRPr lang="en-US" altLang="en-US" sz="1600" dirty="0"/>
          </a:p>
          <a:p>
            <a:r>
              <a:rPr lang="en-US" altLang="en-US" dirty="0"/>
              <a:t>Keeps your members engaged</a:t>
            </a:r>
          </a:p>
          <a:p>
            <a:endParaRPr lang="en-US" altLang="en-US" sz="1600" dirty="0"/>
          </a:p>
          <a:p>
            <a:r>
              <a:rPr lang="en-US" altLang="en-US" dirty="0"/>
              <a:t>Will ultimately give you more time</a:t>
            </a:r>
          </a:p>
          <a:p>
            <a:pPr marL="137160" indent="0">
              <a:buNone/>
            </a:pPr>
            <a:r>
              <a:rPr lang="en-US" altLang="en-US" dirty="0"/>
              <a:t> </a:t>
            </a:r>
          </a:p>
          <a:p>
            <a:r>
              <a:rPr lang="en-US" altLang="en-US" dirty="0"/>
              <a:t>CONTRIBUTE towards their education, don’t CORRECT them.</a:t>
            </a:r>
          </a:p>
          <a:p>
            <a:endParaRPr lang="en-US" dirty="0"/>
          </a:p>
        </p:txBody>
      </p:sp>
      <p:sp>
        <p:nvSpPr>
          <p:cNvPr id="4" name="Slide Number Placeholder 3">
            <a:extLst>
              <a:ext uri="{FF2B5EF4-FFF2-40B4-BE49-F238E27FC236}">
                <a16:creationId xmlns:a16="http://schemas.microsoft.com/office/drawing/2014/main" id="{870860FF-3A33-F28B-2B58-DA6AC4727EB7}"/>
              </a:ext>
            </a:extLst>
          </p:cNvPr>
          <p:cNvSpPr>
            <a:spLocks noGrp="1"/>
          </p:cNvSpPr>
          <p:nvPr>
            <p:ph type="sldNum" sz="quarter" idx="12"/>
          </p:nvPr>
        </p:nvSpPr>
        <p:spPr/>
        <p:txBody>
          <a:bodyPr/>
          <a:lstStyle/>
          <a:p>
            <a:fld id="{30F7EC9B-7DD8-5744-9B47-DE051C29BD40}" type="slidenum">
              <a:rPr lang="en-US" smtClean="0"/>
              <a:pPr/>
              <a:t>16</a:t>
            </a:fld>
            <a:endParaRPr lang="en-US" dirty="0"/>
          </a:p>
        </p:txBody>
      </p:sp>
      <p:sp>
        <p:nvSpPr>
          <p:cNvPr id="5" name="Footer Placeholder 4">
            <a:extLst>
              <a:ext uri="{FF2B5EF4-FFF2-40B4-BE49-F238E27FC236}">
                <a16:creationId xmlns:a16="http://schemas.microsoft.com/office/drawing/2014/main" id="{6EDFCD86-DF0D-04DC-EB10-7C963EC45861}"/>
              </a:ext>
            </a:extLst>
          </p:cNvPr>
          <p:cNvSpPr>
            <a:spLocks noGrp="1"/>
          </p:cNvSpPr>
          <p:nvPr>
            <p:ph type="ftr" sz="quarter" idx="3"/>
          </p:nvPr>
        </p:nvSpPr>
        <p:spPr/>
        <p:txBody>
          <a:bodyPr/>
          <a:lstStyle/>
          <a:p>
            <a:r>
              <a:rPr lang="en-US" dirty="0"/>
              <a:t>Executive Board Roles and Responsibilities</a:t>
            </a:r>
          </a:p>
        </p:txBody>
      </p:sp>
      <p:pic>
        <p:nvPicPr>
          <p:cNvPr id="6" name="Content Placeholder 7">
            <a:extLst>
              <a:ext uri="{FF2B5EF4-FFF2-40B4-BE49-F238E27FC236}">
                <a16:creationId xmlns:a16="http://schemas.microsoft.com/office/drawing/2014/main" id="{2838A094-2435-5B9B-B254-327A36266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693122" y="1732252"/>
            <a:ext cx="5127222" cy="3156671"/>
          </a:xfrm>
          <a:prstGeom prst="rect">
            <a:avLst/>
          </a:prstGeom>
        </p:spPr>
      </p:pic>
    </p:spTree>
    <p:extLst>
      <p:ext uri="{BB962C8B-B14F-4D97-AF65-F5344CB8AC3E}">
        <p14:creationId xmlns:p14="http://schemas.microsoft.com/office/powerpoint/2010/main" val="4280895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1E6A-B72F-46C8-511D-686055798A28}"/>
              </a:ext>
            </a:extLst>
          </p:cNvPr>
          <p:cNvSpPr>
            <a:spLocks noGrp="1"/>
          </p:cNvSpPr>
          <p:nvPr>
            <p:ph type="title"/>
          </p:nvPr>
        </p:nvSpPr>
        <p:spPr/>
        <p:txBody>
          <a:bodyPr/>
          <a:lstStyle/>
          <a:p>
            <a:r>
              <a:rPr lang="en-US" dirty="0"/>
              <a:t>Events Communication</a:t>
            </a:r>
          </a:p>
        </p:txBody>
      </p:sp>
      <p:sp>
        <p:nvSpPr>
          <p:cNvPr id="3" name="Footer Placeholder 2">
            <a:extLst>
              <a:ext uri="{FF2B5EF4-FFF2-40B4-BE49-F238E27FC236}">
                <a16:creationId xmlns:a16="http://schemas.microsoft.com/office/drawing/2014/main" id="{F8D3D6CA-866F-B3EE-F7AF-8BC4CEA3634F}"/>
              </a:ext>
            </a:extLst>
          </p:cNvPr>
          <p:cNvSpPr>
            <a:spLocks noGrp="1"/>
          </p:cNvSpPr>
          <p:nvPr>
            <p:ph type="ftr" sz="quarter" idx="11"/>
          </p:nvPr>
        </p:nvSpPr>
        <p:spPr/>
        <p:txBody>
          <a:bodyPr/>
          <a:lstStyle/>
          <a:p>
            <a:r>
              <a:rPr lang="en-US" dirty="0"/>
              <a:t>Executive Board Roles and Responsibilities</a:t>
            </a:r>
          </a:p>
        </p:txBody>
      </p:sp>
      <p:sp>
        <p:nvSpPr>
          <p:cNvPr id="4" name="Slide Number Placeholder 3">
            <a:extLst>
              <a:ext uri="{FF2B5EF4-FFF2-40B4-BE49-F238E27FC236}">
                <a16:creationId xmlns:a16="http://schemas.microsoft.com/office/drawing/2014/main" id="{E53E9C74-7208-99AC-EAF0-0B40D786F9BA}"/>
              </a:ext>
            </a:extLst>
          </p:cNvPr>
          <p:cNvSpPr>
            <a:spLocks noGrp="1"/>
          </p:cNvSpPr>
          <p:nvPr>
            <p:ph type="sldNum" sz="quarter" idx="12"/>
          </p:nvPr>
        </p:nvSpPr>
        <p:spPr/>
        <p:txBody>
          <a:bodyPr/>
          <a:lstStyle/>
          <a:p>
            <a:fld id="{30F7EC9B-7DD8-5744-9B47-DE051C29BD40}" type="slidenum">
              <a:rPr lang="en-US" smtClean="0"/>
              <a:t>17</a:t>
            </a:fld>
            <a:endParaRPr lang="en-US"/>
          </a:p>
        </p:txBody>
      </p:sp>
      <p:sp>
        <p:nvSpPr>
          <p:cNvPr id="5" name="Content Placeholder 4">
            <a:extLst>
              <a:ext uri="{FF2B5EF4-FFF2-40B4-BE49-F238E27FC236}">
                <a16:creationId xmlns:a16="http://schemas.microsoft.com/office/drawing/2014/main" id="{F895554B-D4B9-85F2-35EB-231380A24BB3}"/>
              </a:ext>
            </a:extLst>
          </p:cNvPr>
          <p:cNvSpPr>
            <a:spLocks noGrp="1"/>
          </p:cNvSpPr>
          <p:nvPr>
            <p:ph idx="1"/>
          </p:nvPr>
        </p:nvSpPr>
        <p:spPr>
          <a:xfrm>
            <a:off x="1201942" y="1825625"/>
            <a:ext cx="5017017" cy="4351338"/>
          </a:xfrm>
        </p:spPr>
        <p:txBody>
          <a:bodyPr/>
          <a:lstStyle/>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kumimoji="0" lang="en-US" altLang="en-US" sz="2800" b="0" i="0" u="none" strike="noStrike" kern="0" cap="none" spc="0" normalizeH="0" baseline="0" noProof="0" dirty="0">
                <a:ln>
                  <a:noFill/>
                </a:ln>
                <a:solidFill>
                  <a:srgbClr val="FFFFFF"/>
                </a:solidFill>
                <a:effectLst/>
                <a:uLnTx/>
                <a:uFillTx/>
                <a:latin typeface="Times New Roman"/>
                <a:ea typeface="+mn-ea"/>
                <a:cs typeface="+mn-cs"/>
              </a:rPr>
              <a:t>The most effective form of communication is in Person</a:t>
            </a: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endParaRPr kumimoji="0" lang="en-US" altLang="en-US" sz="2800" b="0" i="0" u="none" strike="noStrike" kern="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kumimoji="0" lang="en-US" altLang="en-US" sz="2800" b="0" i="0" u="none" strike="noStrike" kern="0" cap="none" spc="0" normalizeH="0" baseline="0" noProof="0" dirty="0">
                <a:ln>
                  <a:noFill/>
                </a:ln>
                <a:solidFill>
                  <a:srgbClr val="FFFFFF"/>
                </a:solidFill>
                <a:effectLst/>
                <a:uLnTx/>
                <a:uFillTx/>
                <a:latin typeface="Times New Roman"/>
                <a:ea typeface="+mn-ea"/>
                <a:cs typeface="+mn-cs"/>
              </a:rPr>
              <a:t>Increase frequency leading into events</a:t>
            </a: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endParaRPr kumimoji="0" lang="en-US" altLang="en-US" sz="2800" b="0" i="0" u="none" strike="noStrike" kern="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kumimoji="0" lang="en-US" altLang="en-US" sz="2800" b="0" i="0" u="none" strike="noStrike" kern="0" cap="none" spc="0" normalizeH="0" baseline="0" noProof="0" dirty="0">
                <a:ln>
                  <a:noFill/>
                </a:ln>
                <a:solidFill>
                  <a:srgbClr val="FFFFFF"/>
                </a:solidFill>
                <a:effectLst/>
                <a:uLnTx/>
                <a:uFillTx/>
                <a:latin typeface="Times New Roman"/>
                <a:ea typeface="+mn-ea"/>
                <a:cs typeface="+mn-cs"/>
              </a:rPr>
              <a:t>Have your shit tight!</a:t>
            </a:r>
          </a:p>
          <a:p>
            <a:endParaRPr lang="en-US" dirty="0"/>
          </a:p>
        </p:txBody>
      </p:sp>
      <p:pic>
        <p:nvPicPr>
          <p:cNvPr id="8" name="Content Placeholder 6">
            <a:extLst>
              <a:ext uri="{FF2B5EF4-FFF2-40B4-BE49-F238E27FC236}">
                <a16:creationId xmlns:a16="http://schemas.microsoft.com/office/drawing/2014/main" id="{539B0CA5-94F2-AD75-5A22-498400CC1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288874" y="1856798"/>
            <a:ext cx="5681638" cy="2990561"/>
          </a:xfrm>
          <a:prstGeom prst="rect">
            <a:avLst/>
          </a:prstGeom>
        </p:spPr>
      </p:pic>
    </p:spTree>
    <p:extLst>
      <p:ext uri="{BB962C8B-B14F-4D97-AF65-F5344CB8AC3E}">
        <p14:creationId xmlns:p14="http://schemas.microsoft.com/office/powerpoint/2010/main" val="1665481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FA2F2-FAE4-01B2-4FDD-C02CDC39A657}"/>
              </a:ext>
            </a:extLst>
          </p:cNvPr>
          <p:cNvSpPr>
            <a:spLocks noGrp="1"/>
          </p:cNvSpPr>
          <p:nvPr>
            <p:ph type="title"/>
          </p:nvPr>
        </p:nvSpPr>
        <p:spPr>
          <a:xfrm>
            <a:off x="838200" y="377482"/>
            <a:ext cx="10515600" cy="1325563"/>
          </a:xfrm>
        </p:spPr>
        <p:txBody>
          <a:bodyPr/>
          <a:lstStyle/>
          <a:p>
            <a:pPr algn="ctr"/>
            <a:r>
              <a:rPr lang="en-US" dirty="0"/>
              <a:t>Family Support</a:t>
            </a:r>
          </a:p>
        </p:txBody>
      </p:sp>
      <p:sp>
        <p:nvSpPr>
          <p:cNvPr id="3" name="Content Placeholder 2">
            <a:extLst>
              <a:ext uri="{FF2B5EF4-FFF2-40B4-BE49-F238E27FC236}">
                <a16:creationId xmlns:a16="http://schemas.microsoft.com/office/drawing/2014/main" id="{F33A045E-10A8-9CF7-C70F-E1ACD66EFE49}"/>
              </a:ext>
            </a:extLst>
          </p:cNvPr>
          <p:cNvSpPr>
            <a:spLocks noGrp="1"/>
          </p:cNvSpPr>
          <p:nvPr>
            <p:ph idx="1"/>
          </p:nvPr>
        </p:nvSpPr>
        <p:spPr>
          <a:xfrm>
            <a:off x="1298254" y="1825625"/>
            <a:ext cx="5720805" cy="3359439"/>
          </a:xfrm>
        </p:spPr>
        <p:txBody>
          <a:bodyPr/>
          <a:lstStyle/>
          <a:p>
            <a:pPr marL="137160" indent="0">
              <a:buNone/>
              <a:defRPr/>
            </a:pPr>
            <a:endParaRPr lang="en-US" dirty="0"/>
          </a:p>
          <a:p>
            <a:pPr>
              <a:defRPr/>
            </a:pPr>
            <a:endParaRPr lang="en-US" dirty="0"/>
          </a:p>
          <a:p>
            <a:endParaRPr lang="en-US" dirty="0"/>
          </a:p>
        </p:txBody>
      </p:sp>
      <p:sp>
        <p:nvSpPr>
          <p:cNvPr id="4" name="Slide Number Placeholder 3">
            <a:extLst>
              <a:ext uri="{FF2B5EF4-FFF2-40B4-BE49-F238E27FC236}">
                <a16:creationId xmlns:a16="http://schemas.microsoft.com/office/drawing/2014/main" id="{E4B7596D-AA7C-61B6-DC09-11427E8CCF39}"/>
              </a:ext>
            </a:extLst>
          </p:cNvPr>
          <p:cNvSpPr>
            <a:spLocks noGrp="1"/>
          </p:cNvSpPr>
          <p:nvPr>
            <p:ph type="sldNum" sz="quarter" idx="12"/>
          </p:nvPr>
        </p:nvSpPr>
        <p:spPr/>
        <p:txBody>
          <a:bodyPr/>
          <a:lstStyle/>
          <a:p>
            <a:fld id="{30F7EC9B-7DD8-5744-9B47-DE051C29BD40}" type="slidenum">
              <a:rPr lang="en-US" smtClean="0"/>
              <a:pPr/>
              <a:t>18</a:t>
            </a:fld>
            <a:endParaRPr lang="en-US" dirty="0"/>
          </a:p>
        </p:txBody>
      </p:sp>
      <p:sp>
        <p:nvSpPr>
          <p:cNvPr id="5" name="Footer Placeholder 4">
            <a:extLst>
              <a:ext uri="{FF2B5EF4-FFF2-40B4-BE49-F238E27FC236}">
                <a16:creationId xmlns:a16="http://schemas.microsoft.com/office/drawing/2014/main" id="{D324F86A-CF01-11D5-871A-9204911994B2}"/>
              </a:ext>
            </a:extLst>
          </p:cNvPr>
          <p:cNvSpPr>
            <a:spLocks noGrp="1"/>
          </p:cNvSpPr>
          <p:nvPr>
            <p:ph type="ftr" sz="quarter" idx="3"/>
          </p:nvPr>
        </p:nvSpPr>
        <p:spPr/>
        <p:txBody>
          <a:bodyPr/>
          <a:lstStyle/>
          <a:p>
            <a:r>
              <a:rPr lang="en-US" dirty="0"/>
              <a:t>Executive Board Roles and Responsibilities</a:t>
            </a:r>
          </a:p>
        </p:txBody>
      </p:sp>
      <p:pic>
        <p:nvPicPr>
          <p:cNvPr id="6" name="Content Placeholder 3" descr="A group of people in a car&#10;&#10;Description automatically generated with medium confidence">
            <a:extLst>
              <a:ext uri="{FF2B5EF4-FFF2-40B4-BE49-F238E27FC236}">
                <a16:creationId xmlns:a16="http://schemas.microsoft.com/office/drawing/2014/main" id="{59CAB4A9-1D2F-37FD-E20E-5CB199736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084935" y="1772084"/>
            <a:ext cx="4329112" cy="2043112"/>
          </a:xfrm>
          <a:prstGeom prst="rect">
            <a:avLst/>
          </a:prstGeom>
        </p:spPr>
      </p:pic>
      <p:pic>
        <p:nvPicPr>
          <p:cNvPr id="7" name="Picture 10">
            <a:extLst>
              <a:ext uri="{FF2B5EF4-FFF2-40B4-BE49-F238E27FC236}">
                <a16:creationId xmlns:a16="http://schemas.microsoft.com/office/drawing/2014/main" id="{DE24F545-9AD3-992D-7BC2-7F045DAE4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047" y="3925681"/>
            <a:ext cx="430688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group of people with dogs and a dog&#10;&#10;AI-generated content may be incorrect.">
            <a:extLst>
              <a:ext uri="{FF2B5EF4-FFF2-40B4-BE49-F238E27FC236}">
                <a16:creationId xmlns:a16="http://schemas.microsoft.com/office/drawing/2014/main" id="{3E53DED1-B6BF-C274-6CC7-ABDFE711FAEE}"/>
              </a:ext>
            </a:extLst>
          </p:cNvPr>
          <p:cNvPicPr>
            <a:picLocks noChangeAspect="1"/>
          </p:cNvPicPr>
          <p:nvPr/>
        </p:nvPicPr>
        <p:blipFill>
          <a:blip r:embed="rId4"/>
          <a:stretch>
            <a:fillRect/>
          </a:stretch>
        </p:blipFill>
        <p:spPr>
          <a:xfrm>
            <a:off x="1298254" y="1772084"/>
            <a:ext cx="5635367" cy="4226526"/>
          </a:xfrm>
          <a:prstGeom prst="rect">
            <a:avLst/>
          </a:prstGeom>
        </p:spPr>
      </p:pic>
    </p:spTree>
    <p:extLst>
      <p:ext uri="{BB962C8B-B14F-4D97-AF65-F5344CB8AC3E}">
        <p14:creationId xmlns:p14="http://schemas.microsoft.com/office/powerpoint/2010/main" val="403041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B097D-EEF8-BE17-811E-F4864CE4AA85}"/>
              </a:ext>
            </a:extLst>
          </p:cNvPr>
          <p:cNvSpPr>
            <a:spLocks noGrp="1"/>
          </p:cNvSpPr>
          <p:nvPr>
            <p:ph type="title"/>
          </p:nvPr>
        </p:nvSpPr>
        <p:spPr/>
        <p:txBody>
          <a:bodyPr/>
          <a:lstStyle/>
          <a:p>
            <a:r>
              <a:rPr lang="en-US" dirty="0"/>
              <a:t> Local Union Support</a:t>
            </a:r>
          </a:p>
        </p:txBody>
      </p:sp>
      <p:sp>
        <p:nvSpPr>
          <p:cNvPr id="3" name="Content Placeholder 2">
            <a:extLst>
              <a:ext uri="{FF2B5EF4-FFF2-40B4-BE49-F238E27FC236}">
                <a16:creationId xmlns:a16="http://schemas.microsoft.com/office/drawing/2014/main" id="{42DFDC12-60C2-F419-01FB-9465104C62BC}"/>
              </a:ext>
            </a:extLst>
          </p:cNvPr>
          <p:cNvSpPr>
            <a:spLocks noGrp="1"/>
          </p:cNvSpPr>
          <p:nvPr>
            <p:ph idx="1"/>
          </p:nvPr>
        </p:nvSpPr>
        <p:spPr>
          <a:xfrm>
            <a:off x="1168368" y="1950316"/>
            <a:ext cx="5325950" cy="4279034"/>
          </a:xfrm>
        </p:spPr>
        <p:txBody>
          <a:bodyPr/>
          <a:lstStyle/>
          <a:p>
            <a:pPr>
              <a:defRPr/>
            </a:pPr>
            <a:r>
              <a:rPr lang="en-US" dirty="0"/>
              <a:t>Support of your Local is key</a:t>
            </a:r>
          </a:p>
          <a:p>
            <a:pPr>
              <a:defRPr/>
            </a:pPr>
            <a:endParaRPr lang="en-US" dirty="0"/>
          </a:p>
          <a:p>
            <a:pPr>
              <a:defRPr/>
            </a:pPr>
            <a:r>
              <a:rPr lang="en-US" dirty="0"/>
              <a:t>If you are in local leadership exercise your mentoring process and hand over the reins</a:t>
            </a:r>
          </a:p>
          <a:p>
            <a:pPr>
              <a:defRPr/>
            </a:pPr>
            <a:endParaRPr lang="en-US" dirty="0"/>
          </a:p>
          <a:p>
            <a:pPr>
              <a:defRPr/>
            </a:pPr>
            <a:r>
              <a:rPr lang="en-US" dirty="0"/>
              <a:t>Again, Do Not Forget them  </a:t>
            </a:r>
          </a:p>
          <a:p>
            <a:endParaRPr lang="en-US" dirty="0"/>
          </a:p>
        </p:txBody>
      </p:sp>
      <p:sp>
        <p:nvSpPr>
          <p:cNvPr id="4" name="Slide Number Placeholder 3">
            <a:extLst>
              <a:ext uri="{FF2B5EF4-FFF2-40B4-BE49-F238E27FC236}">
                <a16:creationId xmlns:a16="http://schemas.microsoft.com/office/drawing/2014/main" id="{11FC7B60-099A-EEFF-B5D0-7CE0D420AEB1}"/>
              </a:ext>
            </a:extLst>
          </p:cNvPr>
          <p:cNvSpPr>
            <a:spLocks noGrp="1"/>
          </p:cNvSpPr>
          <p:nvPr>
            <p:ph type="sldNum" sz="quarter" idx="12"/>
          </p:nvPr>
        </p:nvSpPr>
        <p:spPr/>
        <p:txBody>
          <a:bodyPr/>
          <a:lstStyle/>
          <a:p>
            <a:fld id="{30F7EC9B-7DD8-5744-9B47-DE051C29BD40}" type="slidenum">
              <a:rPr lang="en-US" smtClean="0"/>
              <a:pPr/>
              <a:t>19</a:t>
            </a:fld>
            <a:endParaRPr lang="en-US" dirty="0"/>
          </a:p>
        </p:txBody>
      </p:sp>
      <p:sp>
        <p:nvSpPr>
          <p:cNvPr id="5" name="Footer Placeholder 4">
            <a:extLst>
              <a:ext uri="{FF2B5EF4-FFF2-40B4-BE49-F238E27FC236}">
                <a16:creationId xmlns:a16="http://schemas.microsoft.com/office/drawing/2014/main" id="{31126C57-A2E6-9429-9D76-E9053943BFF8}"/>
              </a:ext>
            </a:extLst>
          </p:cNvPr>
          <p:cNvSpPr>
            <a:spLocks noGrp="1"/>
          </p:cNvSpPr>
          <p:nvPr>
            <p:ph type="ftr" sz="quarter" idx="3"/>
          </p:nvPr>
        </p:nvSpPr>
        <p:spPr/>
        <p:txBody>
          <a:bodyPr/>
          <a:lstStyle/>
          <a:p>
            <a:r>
              <a:rPr lang="en-US" dirty="0"/>
              <a:t>Executive Board Roles and Responsibilities</a:t>
            </a:r>
          </a:p>
        </p:txBody>
      </p:sp>
      <p:pic>
        <p:nvPicPr>
          <p:cNvPr id="6" name="Content Placeholder 4">
            <a:extLst>
              <a:ext uri="{FF2B5EF4-FFF2-40B4-BE49-F238E27FC236}">
                <a16:creationId xmlns:a16="http://schemas.microsoft.com/office/drawing/2014/main" id="{F2E81F11-C170-D232-842B-3994A3FA51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888"/>
          <a:stretch>
            <a:fillRect/>
          </a:stretch>
        </p:blipFill>
        <p:spPr>
          <a:xfrm>
            <a:off x="6661038" y="1901537"/>
            <a:ext cx="5353894" cy="3527714"/>
          </a:xfrm>
          <a:prstGeom prst="rect">
            <a:avLst/>
          </a:prstGeom>
        </p:spPr>
      </p:pic>
    </p:spTree>
    <p:extLst>
      <p:ext uri="{BB962C8B-B14F-4D97-AF65-F5344CB8AC3E}">
        <p14:creationId xmlns:p14="http://schemas.microsoft.com/office/powerpoint/2010/main" val="3411986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CBEC3-FEED-2D40-97C9-D8454B555E78}"/>
              </a:ext>
            </a:extLst>
          </p:cNvPr>
          <p:cNvSpPr>
            <a:spLocks noGrp="1"/>
          </p:cNvSpPr>
          <p:nvPr>
            <p:ph type="title"/>
          </p:nvPr>
        </p:nvSpPr>
        <p:spPr>
          <a:xfrm>
            <a:off x="1404906" y="365125"/>
            <a:ext cx="9948894" cy="1325563"/>
          </a:xfrm>
        </p:spPr>
        <p:txBody>
          <a:bodyPr/>
          <a:lstStyle/>
          <a:p>
            <a:r>
              <a:rPr lang="en-US" dirty="0"/>
              <a:t>Objectives</a:t>
            </a:r>
          </a:p>
        </p:txBody>
      </p:sp>
      <p:sp>
        <p:nvSpPr>
          <p:cNvPr id="3" name="Footer Placeholder 2">
            <a:extLst>
              <a:ext uri="{FF2B5EF4-FFF2-40B4-BE49-F238E27FC236}">
                <a16:creationId xmlns:a16="http://schemas.microsoft.com/office/drawing/2014/main" id="{89230CEF-CFDA-0842-8612-F05A383BEB35}"/>
              </a:ext>
            </a:extLst>
          </p:cNvPr>
          <p:cNvSpPr>
            <a:spLocks noGrp="1"/>
          </p:cNvSpPr>
          <p:nvPr>
            <p:ph type="ftr" sz="quarter" idx="11"/>
          </p:nvPr>
        </p:nvSpPr>
        <p:spPr/>
        <p:txBody>
          <a:bodyPr/>
          <a:lstStyle/>
          <a:p>
            <a:r>
              <a:rPr lang="en-US" dirty="0"/>
              <a:t>Executive Board Roles and Responsibilities</a:t>
            </a:r>
          </a:p>
        </p:txBody>
      </p:sp>
      <p:sp>
        <p:nvSpPr>
          <p:cNvPr id="4" name="Slide Number Placeholder 3">
            <a:extLst>
              <a:ext uri="{FF2B5EF4-FFF2-40B4-BE49-F238E27FC236}">
                <a16:creationId xmlns:a16="http://schemas.microsoft.com/office/drawing/2014/main" id="{53F11B61-EF1A-154B-A849-11712F8CCC8A}"/>
              </a:ext>
            </a:extLst>
          </p:cNvPr>
          <p:cNvSpPr>
            <a:spLocks noGrp="1"/>
          </p:cNvSpPr>
          <p:nvPr>
            <p:ph type="sldNum" sz="quarter" idx="12"/>
          </p:nvPr>
        </p:nvSpPr>
        <p:spPr/>
        <p:txBody>
          <a:bodyPr/>
          <a:lstStyle/>
          <a:p>
            <a:fld id="{30F7EC9B-7DD8-5744-9B47-DE051C29BD40}" type="slidenum">
              <a:rPr lang="en-US" smtClean="0"/>
              <a:t>2</a:t>
            </a:fld>
            <a:endParaRPr lang="en-US"/>
          </a:p>
        </p:txBody>
      </p:sp>
      <p:sp>
        <p:nvSpPr>
          <p:cNvPr id="6" name="Content Placeholder 5">
            <a:extLst>
              <a:ext uri="{FF2B5EF4-FFF2-40B4-BE49-F238E27FC236}">
                <a16:creationId xmlns:a16="http://schemas.microsoft.com/office/drawing/2014/main" id="{54317930-CC24-E54C-9371-DBA50BE07EEC}"/>
              </a:ext>
            </a:extLst>
          </p:cNvPr>
          <p:cNvSpPr>
            <a:spLocks noGrp="1"/>
          </p:cNvSpPr>
          <p:nvPr>
            <p:ph idx="1"/>
          </p:nvPr>
        </p:nvSpPr>
        <p:spPr>
          <a:xfrm>
            <a:off x="981635" y="1774005"/>
            <a:ext cx="6494930" cy="4351338"/>
          </a:xfrm>
        </p:spPr>
        <p:txBody>
          <a:bodyPr>
            <a:normAutofit/>
          </a:bodyPr>
          <a:lstStyle/>
          <a:p>
            <a:pPr>
              <a:defRPr/>
            </a:pPr>
            <a:r>
              <a:rPr lang="en-US" altLang="en-US" dirty="0"/>
              <a:t>Governance and Make-Up</a:t>
            </a:r>
          </a:p>
          <a:p>
            <a:pPr>
              <a:defRPr/>
            </a:pPr>
            <a:r>
              <a:rPr lang="en-US" altLang="en-US" dirty="0"/>
              <a:t>Executive Board Position Definitions</a:t>
            </a:r>
          </a:p>
          <a:p>
            <a:pPr>
              <a:defRPr/>
            </a:pPr>
            <a:r>
              <a:rPr lang="en-US" altLang="en-US" dirty="0"/>
              <a:t>Responsibilities Breakdown</a:t>
            </a:r>
          </a:p>
          <a:p>
            <a:pPr>
              <a:defRPr/>
            </a:pPr>
            <a:r>
              <a:rPr lang="en-US" altLang="en-US" dirty="0"/>
              <a:t>Communicating effectively</a:t>
            </a:r>
          </a:p>
          <a:p>
            <a:pPr>
              <a:defRPr/>
            </a:pPr>
            <a:endParaRPr lang="en-US" altLang="en-US" dirty="0"/>
          </a:p>
          <a:p>
            <a:endParaRPr lang="en-US" b="0" dirty="0"/>
          </a:p>
          <a:p>
            <a:endParaRPr lang="en-US" b="0" dirty="0"/>
          </a:p>
          <a:p>
            <a:pPr marL="137160" indent="0">
              <a:buNone/>
            </a:pPr>
            <a:endParaRPr lang="en-US" b="0" dirty="0"/>
          </a:p>
        </p:txBody>
      </p:sp>
      <p:pic>
        <p:nvPicPr>
          <p:cNvPr id="7" name="Picture 6">
            <a:extLst>
              <a:ext uri="{FF2B5EF4-FFF2-40B4-BE49-F238E27FC236}">
                <a16:creationId xmlns:a16="http://schemas.microsoft.com/office/drawing/2014/main" id="{41F01B23-6854-184E-846A-47DE07A366DF}"/>
              </a:ext>
            </a:extLst>
          </p:cNvPr>
          <p:cNvPicPr>
            <a:picLocks noChangeAspect="1"/>
          </p:cNvPicPr>
          <p:nvPr/>
        </p:nvPicPr>
        <p:blipFill>
          <a:blip r:embed="rId3"/>
          <a:srcRect l="18807" r="18807"/>
          <a:stretch/>
        </p:blipFill>
        <p:spPr>
          <a:xfrm>
            <a:off x="8227773" y="854409"/>
            <a:ext cx="3668132" cy="4409871"/>
          </a:xfrm>
          <a:prstGeom prst="rect">
            <a:avLst/>
          </a:prstGeom>
        </p:spPr>
      </p:pic>
    </p:spTree>
    <p:extLst>
      <p:ext uri="{BB962C8B-B14F-4D97-AF65-F5344CB8AC3E}">
        <p14:creationId xmlns:p14="http://schemas.microsoft.com/office/powerpoint/2010/main" val="3745946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383C6-F3B2-52BF-153E-A753E317023A}"/>
              </a:ext>
            </a:extLst>
          </p:cNvPr>
          <p:cNvSpPr>
            <a:spLocks noGrp="1"/>
          </p:cNvSpPr>
          <p:nvPr>
            <p:ph type="title"/>
          </p:nvPr>
        </p:nvSpPr>
        <p:spPr/>
        <p:txBody>
          <a:bodyPr/>
          <a:lstStyle/>
          <a:p>
            <a:pPr algn="ctr"/>
            <a:r>
              <a:rPr lang="en-US" dirty="0"/>
              <a:t>Summary</a:t>
            </a:r>
          </a:p>
        </p:txBody>
      </p:sp>
      <p:sp>
        <p:nvSpPr>
          <p:cNvPr id="3" name="Footer Placeholder 2">
            <a:extLst>
              <a:ext uri="{FF2B5EF4-FFF2-40B4-BE49-F238E27FC236}">
                <a16:creationId xmlns:a16="http://schemas.microsoft.com/office/drawing/2014/main" id="{7EAC1042-0C5B-871C-7A96-E178B700F7C6}"/>
              </a:ext>
            </a:extLst>
          </p:cNvPr>
          <p:cNvSpPr>
            <a:spLocks noGrp="1"/>
          </p:cNvSpPr>
          <p:nvPr>
            <p:ph type="ftr" sz="quarter" idx="11"/>
          </p:nvPr>
        </p:nvSpPr>
        <p:spPr/>
        <p:txBody>
          <a:bodyPr/>
          <a:lstStyle/>
          <a:p>
            <a:r>
              <a:rPr lang="en-US" dirty="0"/>
              <a:t>Executive Board Roles and Responsibilities</a:t>
            </a:r>
          </a:p>
        </p:txBody>
      </p:sp>
      <p:sp>
        <p:nvSpPr>
          <p:cNvPr id="4" name="Slide Number Placeholder 3">
            <a:extLst>
              <a:ext uri="{FF2B5EF4-FFF2-40B4-BE49-F238E27FC236}">
                <a16:creationId xmlns:a16="http://schemas.microsoft.com/office/drawing/2014/main" id="{069EB2AE-9B03-5415-D6A8-55FC8ABD30B6}"/>
              </a:ext>
            </a:extLst>
          </p:cNvPr>
          <p:cNvSpPr>
            <a:spLocks noGrp="1"/>
          </p:cNvSpPr>
          <p:nvPr>
            <p:ph type="sldNum" sz="quarter" idx="12"/>
          </p:nvPr>
        </p:nvSpPr>
        <p:spPr/>
        <p:txBody>
          <a:bodyPr/>
          <a:lstStyle/>
          <a:p>
            <a:fld id="{30F7EC9B-7DD8-5744-9B47-DE051C29BD40}" type="slidenum">
              <a:rPr lang="en-US" smtClean="0"/>
              <a:t>20</a:t>
            </a:fld>
            <a:endParaRPr lang="en-US"/>
          </a:p>
        </p:txBody>
      </p:sp>
      <p:sp>
        <p:nvSpPr>
          <p:cNvPr id="5" name="Content Placeholder 4">
            <a:extLst>
              <a:ext uri="{FF2B5EF4-FFF2-40B4-BE49-F238E27FC236}">
                <a16:creationId xmlns:a16="http://schemas.microsoft.com/office/drawing/2014/main" id="{489DD79D-CE72-27D3-0865-6AE18B71B435}"/>
              </a:ext>
            </a:extLst>
          </p:cNvPr>
          <p:cNvSpPr>
            <a:spLocks noGrp="1"/>
          </p:cNvSpPr>
          <p:nvPr>
            <p:ph idx="1"/>
          </p:nvPr>
        </p:nvSpPr>
        <p:spPr>
          <a:xfrm>
            <a:off x="2821939" y="1839317"/>
            <a:ext cx="6502917" cy="4351338"/>
          </a:xfrm>
        </p:spPr>
        <p:txBody>
          <a:bodyPr>
            <a:normAutofit/>
          </a:bodyPr>
          <a:lstStyle/>
          <a:p>
            <a:endParaRPr lang="en-US" altLang="en-US" dirty="0"/>
          </a:p>
          <a:p>
            <a:r>
              <a:rPr lang="en-US" dirty="0"/>
              <a:t>Stay Organized</a:t>
            </a:r>
          </a:p>
          <a:p>
            <a:r>
              <a:rPr lang="en-US" dirty="0"/>
              <a:t>Bylaws should be your primary guidelines</a:t>
            </a:r>
          </a:p>
          <a:p>
            <a:r>
              <a:rPr lang="en-US" dirty="0"/>
              <a:t>Continuous Education</a:t>
            </a:r>
          </a:p>
          <a:p>
            <a:r>
              <a:rPr lang="en-US" dirty="0"/>
              <a:t>Successorship plan</a:t>
            </a:r>
          </a:p>
          <a:p>
            <a:r>
              <a:rPr lang="en-US" dirty="0"/>
              <a:t>Use your resources!</a:t>
            </a:r>
          </a:p>
        </p:txBody>
      </p:sp>
    </p:spTree>
    <p:extLst>
      <p:ext uri="{BB962C8B-B14F-4D97-AF65-F5344CB8AC3E}">
        <p14:creationId xmlns:p14="http://schemas.microsoft.com/office/powerpoint/2010/main" val="3021685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A48C7-614D-8A5E-551D-80263B49DBB9}"/>
              </a:ext>
            </a:extLst>
          </p:cNvPr>
          <p:cNvSpPr>
            <a:spLocks noGrp="1"/>
          </p:cNvSpPr>
          <p:nvPr>
            <p:ph type="title"/>
          </p:nvPr>
        </p:nvSpPr>
        <p:spPr>
          <a:xfrm>
            <a:off x="838200" y="1038224"/>
            <a:ext cx="10515600" cy="1325563"/>
          </a:xfrm>
        </p:spPr>
        <p:txBody>
          <a:bodyPr/>
          <a:lstStyle/>
          <a:p>
            <a:pPr algn="ctr"/>
            <a:r>
              <a:rPr lang="en-US" dirty="0"/>
              <a:t>Thank you!</a:t>
            </a:r>
          </a:p>
        </p:txBody>
      </p:sp>
      <p:sp>
        <p:nvSpPr>
          <p:cNvPr id="3" name="Content Placeholder 2">
            <a:extLst>
              <a:ext uri="{FF2B5EF4-FFF2-40B4-BE49-F238E27FC236}">
                <a16:creationId xmlns:a16="http://schemas.microsoft.com/office/drawing/2014/main" id="{0391A465-24A9-22DB-64B3-45C98A43C444}"/>
              </a:ext>
            </a:extLst>
          </p:cNvPr>
          <p:cNvSpPr>
            <a:spLocks noGrp="1"/>
          </p:cNvSpPr>
          <p:nvPr>
            <p:ph idx="1"/>
          </p:nvPr>
        </p:nvSpPr>
        <p:spPr>
          <a:xfrm>
            <a:off x="4126127" y="1272745"/>
            <a:ext cx="3939746" cy="2914779"/>
          </a:xfrm>
        </p:spPr>
        <p:txBody>
          <a:bodyPr/>
          <a:lstStyle/>
          <a:p>
            <a:pPr marL="137160" indent="0">
              <a:buNone/>
            </a:pPr>
            <a:endParaRPr lang="en-US" altLang="en-US" dirty="0"/>
          </a:p>
          <a:p>
            <a:pPr marL="137160" indent="0">
              <a:buNone/>
            </a:pPr>
            <a:endParaRPr lang="en-US" altLang="en-US" dirty="0"/>
          </a:p>
          <a:p>
            <a:pPr marL="137160" indent="0">
              <a:buNone/>
            </a:pPr>
            <a:endParaRPr lang="en-US" altLang="en-US" dirty="0"/>
          </a:p>
          <a:p>
            <a:pPr marL="137160" indent="0" algn="ctr">
              <a:buNone/>
            </a:pPr>
            <a:r>
              <a:rPr lang="en-US" altLang="en-US" sz="4800" dirty="0"/>
              <a:t>Questions?</a:t>
            </a:r>
          </a:p>
          <a:p>
            <a:endParaRPr lang="en-US" dirty="0"/>
          </a:p>
        </p:txBody>
      </p:sp>
      <p:sp>
        <p:nvSpPr>
          <p:cNvPr id="4" name="Slide Number Placeholder 3">
            <a:extLst>
              <a:ext uri="{FF2B5EF4-FFF2-40B4-BE49-F238E27FC236}">
                <a16:creationId xmlns:a16="http://schemas.microsoft.com/office/drawing/2014/main" id="{F533838D-BD36-CF60-0D2C-F2C48EEAD1F9}"/>
              </a:ext>
            </a:extLst>
          </p:cNvPr>
          <p:cNvSpPr>
            <a:spLocks noGrp="1"/>
          </p:cNvSpPr>
          <p:nvPr>
            <p:ph type="sldNum" sz="quarter" idx="12"/>
          </p:nvPr>
        </p:nvSpPr>
        <p:spPr/>
        <p:txBody>
          <a:bodyPr/>
          <a:lstStyle/>
          <a:p>
            <a:fld id="{30F7EC9B-7DD8-5744-9B47-DE051C29BD40}" type="slidenum">
              <a:rPr lang="en-US" smtClean="0"/>
              <a:pPr/>
              <a:t>21</a:t>
            </a:fld>
            <a:endParaRPr lang="en-US" dirty="0"/>
          </a:p>
        </p:txBody>
      </p:sp>
      <p:sp>
        <p:nvSpPr>
          <p:cNvPr id="5" name="Footer Placeholder 4">
            <a:extLst>
              <a:ext uri="{FF2B5EF4-FFF2-40B4-BE49-F238E27FC236}">
                <a16:creationId xmlns:a16="http://schemas.microsoft.com/office/drawing/2014/main" id="{C6CDC69E-A201-0747-BA3D-74CF98428946}"/>
              </a:ext>
            </a:extLst>
          </p:cNvPr>
          <p:cNvSpPr>
            <a:spLocks noGrp="1"/>
          </p:cNvSpPr>
          <p:nvPr>
            <p:ph type="ftr" sz="quarter" idx="3"/>
          </p:nvPr>
        </p:nvSpPr>
        <p:spPr/>
        <p:txBody>
          <a:bodyPr/>
          <a:lstStyle/>
          <a:p>
            <a:r>
              <a:rPr lang="en-US" dirty="0"/>
              <a:t>Executive Board Roles and Responsibilities</a:t>
            </a:r>
          </a:p>
        </p:txBody>
      </p:sp>
      <p:sp>
        <p:nvSpPr>
          <p:cNvPr id="7" name="Subtitle 3">
            <a:extLst>
              <a:ext uri="{FF2B5EF4-FFF2-40B4-BE49-F238E27FC236}">
                <a16:creationId xmlns:a16="http://schemas.microsoft.com/office/drawing/2014/main" id="{2AA0DD26-187A-D7B7-DE42-3C347FF76B7F}"/>
              </a:ext>
            </a:extLst>
          </p:cNvPr>
          <p:cNvSpPr txBox="1">
            <a:spLocks/>
          </p:cNvSpPr>
          <p:nvPr/>
        </p:nvSpPr>
        <p:spPr>
          <a:xfrm>
            <a:off x="5197228" y="4649436"/>
            <a:ext cx="7118720" cy="1562957"/>
          </a:xfrm>
          <a:prstGeom prst="rect">
            <a:avLst/>
          </a:prstGeom>
        </p:spPr>
        <p:txBody>
          <a:bodyPr vert="horz" lIns="91440" tIns="45720" rIns="91440" bIns="45720" rtlCol="0">
            <a:normAutofit fontScale="70000" lnSpcReduction="20000"/>
          </a:bodyPr>
          <a:lstStyle>
            <a:lvl1pPr marL="457200" indent="-320040" algn="l" defTabSz="914400" rtl="0" eaLnBrk="1" latinLnBrk="0" hangingPunct="1">
              <a:lnSpc>
                <a:spcPct val="100000"/>
              </a:lnSpc>
              <a:spcBef>
                <a:spcPts val="1000"/>
              </a:spcBef>
              <a:spcAft>
                <a:spcPts val="500"/>
              </a:spcAft>
              <a:buClr>
                <a:srgbClr val="FFC000"/>
              </a:buClr>
              <a:buFont typeface="Arial" panose="020B0604020202020204" pitchFamily="34" charset="0"/>
              <a:buChar char="•"/>
              <a:defRPr lang="en-US" sz="2400" b="1" kern="1200">
                <a:solidFill>
                  <a:srgbClr val="49426F"/>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spcAft>
                <a:spcPts val="500"/>
              </a:spcAft>
              <a:buClr>
                <a:srgbClr val="F37339"/>
              </a:buClr>
              <a:buFont typeface="Arial" panose="020B0604020202020204" pitchFamily="34" charset="0"/>
              <a:buChar char="•"/>
              <a:defRPr lang="en-US" sz="2000" kern="1200">
                <a:solidFill>
                  <a:schemeClr val="accent5">
                    <a:lumMod val="20000"/>
                    <a:lumOff val="8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lang="en-US" sz="1800" i="1" kern="1200">
                <a:solidFill>
                  <a:srgbClr val="49426F"/>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a:solidFill>
                  <a:srgbClr val="49426F"/>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cs typeface="Times New Roman" panose="02020603050405020304" pitchFamily="18" charset="0"/>
              </a:rPr>
              <a:t>Chad Blashill, 10</a:t>
            </a:r>
            <a:r>
              <a:rPr lang="en-US" sz="3000" baseline="30000" dirty="0">
                <a:cs typeface="Times New Roman" panose="02020603050405020304" pitchFamily="18" charset="0"/>
              </a:rPr>
              <a:t>th</a:t>
            </a:r>
            <a:r>
              <a:rPr lang="en-US" sz="3000" dirty="0">
                <a:cs typeface="Times New Roman" panose="02020603050405020304" pitchFamily="18" charset="0"/>
              </a:rPr>
              <a:t> District Representative</a:t>
            </a:r>
          </a:p>
          <a:p>
            <a:pPr lvl="1"/>
            <a:r>
              <a:rPr lang="en-US" sz="2600" dirty="0">
                <a:solidFill>
                  <a:srgbClr val="49426F"/>
                </a:solidFill>
                <a:cs typeface="Times New Roman" panose="02020603050405020304" pitchFamily="18" charset="0"/>
              </a:rPr>
              <a:t>10thdist@wscff.org</a:t>
            </a:r>
          </a:p>
          <a:p>
            <a:r>
              <a:rPr lang="en-US" sz="3000" dirty="0">
                <a:cs typeface="Times New Roman" panose="02020603050405020304" pitchFamily="18" charset="0"/>
              </a:rPr>
              <a:t>Jeff Wainwright, 9</a:t>
            </a:r>
            <a:r>
              <a:rPr lang="en-US" sz="3000" baseline="30000" dirty="0">
                <a:cs typeface="Times New Roman" panose="02020603050405020304" pitchFamily="18" charset="0"/>
              </a:rPr>
              <a:t>th</a:t>
            </a:r>
            <a:r>
              <a:rPr lang="en-US" sz="3000" dirty="0">
                <a:cs typeface="Times New Roman" panose="02020603050405020304" pitchFamily="18" charset="0"/>
              </a:rPr>
              <a:t> District Representative</a:t>
            </a:r>
          </a:p>
          <a:p>
            <a:pPr lvl="1"/>
            <a:r>
              <a:rPr lang="en-US" sz="2600" dirty="0">
                <a:solidFill>
                  <a:srgbClr val="49426F"/>
                </a:solidFill>
                <a:cs typeface="Times New Roman" panose="02020603050405020304" pitchFamily="18" charset="0"/>
              </a:rPr>
              <a:t>9thdist@wscff.org </a:t>
            </a:r>
          </a:p>
          <a:p>
            <a:endParaRPr lang="en-US" sz="2000" dirty="0"/>
          </a:p>
        </p:txBody>
      </p:sp>
      <p:pic>
        <p:nvPicPr>
          <p:cNvPr id="8" name="Picture 7">
            <a:extLst>
              <a:ext uri="{FF2B5EF4-FFF2-40B4-BE49-F238E27FC236}">
                <a16:creationId xmlns:a16="http://schemas.microsoft.com/office/drawing/2014/main" id="{D5604101-A48C-4839-CC7E-4DA3853F3468}"/>
              </a:ext>
            </a:extLst>
          </p:cNvPr>
          <p:cNvPicPr>
            <a:picLocks noChangeAspect="1"/>
          </p:cNvPicPr>
          <p:nvPr/>
        </p:nvPicPr>
        <p:blipFill>
          <a:blip r:embed="rId2"/>
          <a:stretch>
            <a:fillRect/>
          </a:stretch>
        </p:blipFill>
        <p:spPr>
          <a:xfrm>
            <a:off x="1031628" y="4422045"/>
            <a:ext cx="4165600" cy="1555827"/>
          </a:xfrm>
          <a:prstGeom prst="rect">
            <a:avLst/>
          </a:prstGeom>
        </p:spPr>
      </p:pic>
    </p:spTree>
    <p:extLst>
      <p:ext uri="{BB962C8B-B14F-4D97-AF65-F5344CB8AC3E}">
        <p14:creationId xmlns:p14="http://schemas.microsoft.com/office/powerpoint/2010/main" val="390544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8640-A7ED-83A0-92B3-9CEC3F9C02ED}"/>
              </a:ext>
            </a:extLst>
          </p:cNvPr>
          <p:cNvSpPr>
            <a:spLocks noGrp="1"/>
          </p:cNvSpPr>
          <p:nvPr>
            <p:ph type="title"/>
          </p:nvPr>
        </p:nvSpPr>
        <p:spPr/>
        <p:txBody>
          <a:bodyPr/>
          <a:lstStyle/>
          <a:p>
            <a:r>
              <a:rPr lang="en-US" dirty="0"/>
              <a:t>Governance of Your Local and E-Board</a:t>
            </a:r>
          </a:p>
        </p:txBody>
      </p:sp>
      <p:sp>
        <p:nvSpPr>
          <p:cNvPr id="3" name="Footer Placeholder 2">
            <a:extLst>
              <a:ext uri="{FF2B5EF4-FFF2-40B4-BE49-F238E27FC236}">
                <a16:creationId xmlns:a16="http://schemas.microsoft.com/office/drawing/2014/main" id="{B83ED4F5-6BB3-DD55-1279-BF68823676DA}"/>
              </a:ext>
            </a:extLst>
          </p:cNvPr>
          <p:cNvSpPr>
            <a:spLocks noGrp="1"/>
          </p:cNvSpPr>
          <p:nvPr>
            <p:ph type="ftr" sz="quarter" idx="11"/>
          </p:nvPr>
        </p:nvSpPr>
        <p:spPr/>
        <p:txBody>
          <a:bodyPr/>
          <a:lstStyle/>
          <a:p>
            <a:r>
              <a:rPr lang="en-US"/>
              <a:t>Executive Board Roles and Responsibilities</a:t>
            </a:r>
            <a:endParaRPr lang="en-US" dirty="0"/>
          </a:p>
        </p:txBody>
      </p:sp>
      <p:sp>
        <p:nvSpPr>
          <p:cNvPr id="4" name="Slide Number Placeholder 3">
            <a:extLst>
              <a:ext uri="{FF2B5EF4-FFF2-40B4-BE49-F238E27FC236}">
                <a16:creationId xmlns:a16="http://schemas.microsoft.com/office/drawing/2014/main" id="{F0E26C9C-EF77-18FC-CEAC-5C16356F1EF3}"/>
              </a:ext>
            </a:extLst>
          </p:cNvPr>
          <p:cNvSpPr>
            <a:spLocks noGrp="1"/>
          </p:cNvSpPr>
          <p:nvPr>
            <p:ph type="sldNum" sz="quarter" idx="12"/>
          </p:nvPr>
        </p:nvSpPr>
        <p:spPr/>
        <p:txBody>
          <a:bodyPr/>
          <a:lstStyle/>
          <a:p>
            <a:fld id="{30F7EC9B-7DD8-5744-9B47-DE051C29BD40}" type="slidenum">
              <a:rPr lang="en-US" smtClean="0"/>
              <a:t>3</a:t>
            </a:fld>
            <a:endParaRPr lang="en-US"/>
          </a:p>
        </p:txBody>
      </p:sp>
      <p:sp>
        <p:nvSpPr>
          <p:cNvPr id="5" name="Content Placeholder 4">
            <a:extLst>
              <a:ext uri="{FF2B5EF4-FFF2-40B4-BE49-F238E27FC236}">
                <a16:creationId xmlns:a16="http://schemas.microsoft.com/office/drawing/2014/main" id="{35BB8210-9459-A324-42BA-4C3CAA1EA57B}"/>
              </a:ext>
            </a:extLst>
          </p:cNvPr>
          <p:cNvSpPr>
            <a:spLocks noGrp="1"/>
          </p:cNvSpPr>
          <p:nvPr>
            <p:ph idx="1"/>
          </p:nvPr>
        </p:nvSpPr>
        <p:spPr/>
        <p:txBody>
          <a:bodyPr/>
          <a:lstStyle/>
          <a:p>
            <a:r>
              <a:rPr lang="en-US" dirty="0"/>
              <a:t>Constitution and Bylaws</a:t>
            </a:r>
          </a:p>
          <a:p>
            <a:pPr lvl="1"/>
            <a:r>
              <a:rPr lang="en-US"/>
              <a:t>Clear outline of the structure</a:t>
            </a:r>
          </a:p>
          <a:p>
            <a:pPr lvl="1"/>
            <a:r>
              <a:rPr lang="en-US"/>
              <a:t>Defined responsibilities</a:t>
            </a:r>
          </a:p>
          <a:p>
            <a:pPr lvl="1"/>
            <a:r>
              <a:rPr lang="en-US"/>
              <a:t>How these members are elected or appointed</a:t>
            </a:r>
          </a:p>
          <a:p>
            <a:pPr lvl="1"/>
            <a:r>
              <a:rPr lang="en-US"/>
              <a:t>What authorities do they have?</a:t>
            </a:r>
          </a:p>
          <a:p>
            <a:pPr lvl="1"/>
            <a:r>
              <a:rPr lang="en-US"/>
              <a:t>Pay?</a:t>
            </a:r>
          </a:p>
          <a:p>
            <a:pPr lvl="1"/>
            <a:r>
              <a:rPr lang="en-US"/>
              <a:t>Who do they report to?</a:t>
            </a:r>
            <a:endParaRPr lang="en-US" dirty="0"/>
          </a:p>
        </p:txBody>
      </p:sp>
      <p:pic>
        <p:nvPicPr>
          <p:cNvPr id="7" name="Picture 6" descr="A white sign with black text&#10;&#10;AI-generated content may be incorrect.">
            <a:extLst>
              <a:ext uri="{FF2B5EF4-FFF2-40B4-BE49-F238E27FC236}">
                <a16:creationId xmlns:a16="http://schemas.microsoft.com/office/drawing/2014/main" id="{9B6C83C0-1D40-075F-DC63-9963C070F769}"/>
              </a:ext>
            </a:extLst>
          </p:cNvPr>
          <p:cNvPicPr>
            <a:picLocks noChangeAspect="1"/>
          </p:cNvPicPr>
          <p:nvPr/>
        </p:nvPicPr>
        <p:blipFill>
          <a:blip r:embed="rId2"/>
          <a:stretch>
            <a:fillRect/>
          </a:stretch>
        </p:blipFill>
        <p:spPr>
          <a:xfrm>
            <a:off x="7685337" y="1488147"/>
            <a:ext cx="3304721" cy="4688816"/>
          </a:xfrm>
          <a:prstGeom prst="rect">
            <a:avLst/>
          </a:prstGeom>
        </p:spPr>
      </p:pic>
    </p:spTree>
    <p:extLst>
      <p:ext uri="{BB962C8B-B14F-4D97-AF65-F5344CB8AC3E}">
        <p14:creationId xmlns:p14="http://schemas.microsoft.com/office/powerpoint/2010/main" val="1624711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79EB49-CBB3-D98A-05A7-892CCC9B92BD}"/>
              </a:ext>
            </a:extLst>
          </p:cNvPr>
          <p:cNvSpPr>
            <a:spLocks noGrp="1"/>
          </p:cNvSpPr>
          <p:nvPr>
            <p:ph type="title"/>
          </p:nvPr>
        </p:nvSpPr>
        <p:spPr/>
        <p:txBody>
          <a:bodyPr/>
          <a:lstStyle/>
          <a:p>
            <a:r>
              <a:rPr lang="en-US" dirty="0"/>
              <a:t>Constitution and Bylaws Specifics</a:t>
            </a:r>
          </a:p>
        </p:txBody>
      </p:sp>
      <p:sp>
        <p:nvSpPr>
          <p:cNvPr id="3" name="Footer Placeholder 2">
            <a:extLst>
              <a:ext uri="{FF2B5EF4-FFF2-40B4-BE49-F238E27FC236}">
                <a16:creationId xmlns:a16="http://schemas.microsoft.com/office/drawing/2014/main" id="{E51EB2EF-BB75-4938-D653-2D09082BB5D1}"/>
              </a:ext>
            </a:extLst>
          </p:cNvPr>
          <p:cNvSpPr>
            <a:spLocks noGrp="1"/>
          </p:cNvSpPr>
          <p:nvPr>
            <p:ph type="ftr" sz="quarter" idx="11"/>
          </p:nvPr>
        </p:nvSpPr>
        <p:spPr/>
        <p:txBody>
          <a:bodyPr>
            <a:normAutofit/>
          </a:bodyPr>
          <a:lstStyle/>
          <a:p>
            <a:pPr>
              <a:spcAft>
                <a:spcPts val="600"/>
              </a:spcAft>
            </a:pPr>
            <a:r>
              <a:rPr lang="en-US"/>
              <a:t>Power Through Participation</a:t>
            </a:r>
          </a:p>
        </p:txBody>
      </p:sp>
      <p:sp>
        <p:nvSpPr>
          <p:cNvPr id="4" name="Slide Number Placeholder 3">
            <a:extLst>
              <a:ext uri="{FF2B5EF4-FFF2-40B4-BE49-F238E27FC236}">
                <a16:creationId xmlns:a16="http://schemas.microsoft.com/office/drawing/2014/main" id="{2FAB8B2F-5BC7-D119-7D21-D81CC1112F2C}"/>
              </a:ext>
            </a:extLst>
          </p:cNvPr>
          <p:cNvSpPr>
            <a:spLocks noGrp="1"/>
          </p:cNvSpPr>
          <p:nvPr>
            <p:ph type="sldNum" sz="quarter" idx="12"/>
          </p:nvPr>
        </p:nvSpPr>
        <p:spPr/>
        <p:txBody>
          <a:bodyPr anchor="ctr">
            <a:normAutofit/>
          </a:bodyPr>
          <a:lstStyle/>
          <a:p>
            <a:pPr>
              <a:spcAft>
                <a:spcPts val="600"/>
              </a:spcAft>
            </a:pPr>
            <a:fld id="{30F7EC9B-7DD8-5744-9B47-DE051C29BD40}" type="slidenum">
              <a:rPr lang="en-US" smtClean="0"/>
              <a:pPr>
                <a:spcAft>
                  <a:spcPts val="600"/>
                </a:spcAft>
              </a:pPr>
              <a:t>4</a:t>
            </a:fld>
            <a:endParaRPr lang="en-US"/>
          </a:p>
        </p:txBody>
      </p:sp>
      <p:sp>
        <p:nvSpPr>
          <p:cNvPr id="5" name="Content Placeholder 4">
            <a:extLst>
              <a:ext uri="{FF2B5EF4-FFF2-40B4-BE49-F238E27FC236}">
                <a16:creationId xmlns:a16="http://schemas.microsoft.com/office/drawing/2014/main" id="{7593A544-B265-D99F-2E29-211FEAD17133}"/>
              </a:ext>
            </a:extLst>
          </p:cNvPr>
          <p:cNvSpPr>
            <a:spLocks noGrp="1"/>
          </p:cNvSpPr>
          <p:nvPr>
            <p:ph idx="1"/>
            <p:extLst>
              <p:ext uri="{E7BDC344-281C-4309-B0C6-D0EE65EED2A8}">
                <p202:designPr xmlns:p202="http://schemas.microsoft.com/office/powerpoint/2020/02/main">
                  <p202:designTagLst>
                    <p202:designTag name="ARCH:1:VSVAR" val="TitledTextBox"/>
                    <p202:designTag name="ARCH:1:CLS" val="InformationBlock"/>
                  </p202:designTagLst>
                </p202:designPr>
              </p:ext>
            </p:extLst>
          </p:nvPr>
        </p:nvSpPr>
        <p:spPr/>
        <p:txBody>
          <a:bodyPr>
            <a:normAutofit/>
          </a:bodyPr>
          <a:lstStyle/>
          <a:p>
            <a:pPr marL="285750" indent="-285750">
              <a:spcBef>
                <a:spcPts val="2500"/>
              </a:spcBef>
            </a:pPr>
            <a:r>
              <a:rPr lang="en-US" sz="2000" b="1" dirty="0"/>
              <a:t>Who is defined as your executive board?</a:t>
            </a:r>
          </a:p>
          <a:p>
            <a:pPr marL="514350" lvl="1" indent="-285750">
              <a:spcBef>
                <a:spcPts val="2500"/>
              </a:spcBef>
            </a:pPr>
            <a:r>
              <a:rPr lang="en-US" sz="1600" b="1" dirty="0"/>
              <a:t>President, Vice President(s), Secretary / Treasurer, At-Large Board positions</a:t>
            </a:r>
            <a:endParaRPr lang="en-US" b="1" dirty="0"/>
          </a:p>
          <a:p>
            <a:pPr marL="514350" lvl="1" indent="-285750">
              <a:spcBef>
                <a:spcPts val="2500"/>
              </a:spcBef>
            </a:pPr>
            <a:r>
              <a:rPr lang="en-US" sz="1600" b="1" dirty="0"/>
              <a:t>Typically, not stewards, Sergeant at Arms, Liaisons</a:t>
            </a:r>
          </a:p>
          <a:p>
            <a:pPr marL="285750" indent="-285750">
              <a:spcBef>
                <a:spcPts val="2500"/>
              </a:spcBef>
            </a:pPr>
            <a:r>
              <a:rPr lang="en-US" sz="2000" b="1" dirty="0"/>
              <a:t>Who can run for office?</a:t>
            </a:r>
          </a:p>
          <a:p>
            <a:pPr marL="285750" indent="-285750">
              <a:spcBef>
                <a:spcPts val="2500"/>
              </a:spcBef>
            </a:pPr>
            <a:r>
              <a:rPr lang="en-US" sz="2000" dirty="0"/>
              <a:t>Clear definitions of the terms, election periods, etc.</a:t>
            </a:r>
          </a:p>
          <a:p>
            <a:pPr marL="285750" indent="-285750">
              <a:spcBef>
                <a:spcPts val="2500"/>
              </a:spcBef>
            </a:pPr>
            <a:r>
              <a:rPr lang="en-US" sz="2000" b="1" dirty="0"/>
              <a:t>Duties/Responsibilities that are clear and defined, but not “too” limiting.</a:t>
            </a:r>
          </a:p>
          <a:p>
            <a:pPr marL="514350" lvl="1" indent="-285750">
              <a:spcBef>
                <a:spcPts val="2500"/>
              </a:spcBef>
            </a:pPr>
            <a:r>
              <a:rPr lang="en-US" sz="1600" b="1" dirty="0"/>
              <a:t>There are other ways to set limitations on specific authorities and procedures.</a:t>
            </a:r>
            <a:endParaRPr lang="en-US" sz="1600" dirty="0"/>
          </a:p>
        </p:txBody>
      </p:sp>
    </p:spTree>
    <p:extLst>
      <p:ext uri="{BB962C8B-B14F-4D97-AF65-F5344CB8AC3E}">
        <p14:creationId xmlns:p14="http://schemas.microsoft.com/office/powerpoint/2010/main" val="3590634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CBEC3-FEED-2D40-97C9-D8454B555E78}"/>
              </a:ext>
            </a:extLst>
          </p:cNvPr>
          <p:cNvSpPr>
            <a:spLocks noGrp="1"/>
          </p:cNvSpPr>
          <p:nvPr>
            <p:ph type="title"/>
          </p:nvPr>
        </p:nvSpPr>
        <p:spPr/>
        <p:txBody>
          <a:bodyPr/>
          <a:lstStyle/>
          <a:p>
            <a:pPr algn="ctr"/>
            <a:r>
              <a:rPr lang="en-US" dirty="0"/>
              <a:t>Local President</a:t>
            </a:r>
          </a:p>
        </p:txBody>
      </p:sp>
      <p:sp>
        <p:nvSpPr>
          <p:cNvPr id="6" name="Content Placeholder 5">
            <a:extLst>
              <a:ext uri="{FF2B5EF4-FFF2-40B4-BE49-F238E27FC236}">
                <a16:creationId xmlns:a16="http://schemas.microsoft.com/office/drawing/2014/main" id="{54317930-CC24-E54C-9371-DBA50BE07EEC}"/>
              </a:ext>
            </a:extLst>
          </p:cNvPr>
          <p:cNvSpPr>
            <a:spLocks noGrp="1"/>
          </p:cNvSpPr>
          <p:nvPr>
            <p:ph idx="1"/>
          </p:nvPr>
        </p:nvSpPr>
        <p:spPr>
          <a:xfrm>
            <a:off x="1356462" y="1825625"/>
            <a:ext cx="5813404" cy="4351338"/>
          </a:xfrm>
        </p:spPr>
        <p:txBody>
          <a:bodyPr>
            <a:normAutofit lnSpcReduction="10000"/>
          </a:bodyPr>
          <a:lstStyle/>
          <a:p>
            <a:pPr>
              <a:buSzPct val="120000"/>
            </a:pPr>
            <a:r>
              <a:rPr lang="en-US" altLang="en-US" dirty="0"/>
              <a:t>Is the face of the Local</a:t>
            </a:r>
          </a:p>
          <a:p>
            <a:pPr>
              <a:buSzPct val="120000"/>
            </a:pPr>
            <a:r>
              <a:rPr lang="en-US" altLang="en-US" dirty="0"/>
              <a:t>Manage the Local</a:t>
            </a:r>
          </a:p>
          <a:p>
            <a:pPr>
              <a:buSzPct val="120000"/>
            </a:pPr>
            <a:r>
              <a:rPr lang="en-US" altLang="en-US" dirty="0"/>
              <a:t>Run Local Meetings</a:t>
            </a:r>
          </a:p>
          <a:p>
            <a:pPr>
              <a:buSzPct val="120000"/>
            </a:pPr>
            <a:r>
              <a:rPr lang="en-US" altLang="en-US" dirty="0"/>
              <a:t>Create Meeting Agendas</a:t>
            </a:r>
          </a:p>
          <a:p>
            <a:pPr>
              <a:buSzPct val="120000"/>
            </a:pPr>
            <a:r>
              <a:rPr lang="en-US" altLang="en-US" dirty="0"/>
              <a:t>Stand up Committees</a:t>
            </a:r>
          </a:p>
          <a:p>
            <a:pPr>
              <a:buSzPct val="120000"/>
            </a:pPr>
            <a:r>
              <a:rPr lang="en-US" altLang="en-US" dirty="0"/>
              <a:t>Lead Negotiator</a:t>
            </a:r>
          </a:p>
          <a:p>
            <a:pPr>
              <a:buSzPct val="120000"/>
            </a:pPr>
            <a:r>
              <a:rPr lang="en-US" altLang="en-US" dirty="0"/>
              <a:t>Build Relationships</a:t>
            </a:r>
          </a:p>
          <a:p>
            <a:pPr>
              <a:buSzPct val="120000"/>
            </a:pPr>
            <a:r>
              <a:rPr lang="en-US" altLang="en-US" dirty="0"/>
              <a:t>Labor and Management</a:t>
            </a:r>
          </a:p>
          <a:p>
            <a:pPr>
              <a:buSzPct val="120000"/>
            </a:pPr>
            <a:endParaRPr lang="en-US" altLang="en-US" dirty="0"/>
          </a:p>
          <a:p>
            <a:pPr>
              <a:buSzPct val="120000"/>
            </a:pPr>
            <a:endParaRPr lang="en-US" altLang="en-US" dirty="0"/>
          </a:p>
        </p:txBody>
      </p:sp>
      <p:sp>
        <p:nvSpPr>
          <p:cNvPr id="4" name="Slide Number Placeholder 3">
            <a:extLst>
              <a:ext uri="{FF2B5EF4-FFF2-40B4-BE49-F238E27FC236}">
                <a16:creationId xmlns:a16="http://schemas.microsoft.com/office/drawing/2014/main" id="{53F11B61-EF1A-154B-A849-11712F8CCC8A}"/>
              </a:ext>
            </a:extLst>
          </p:cNvPr>
          <p:cNvSpPr>
            <a:spLocks noGrp="1"/>
          </p:cNvSpPr>
          <p:nvPr>
            <p:ph type="sldNum" sz="quarter" idx="12"/>
          </p:nvPr>
        </p:nvSpPr>
        <p:spPr/>
        <p:txBody>
          <a:bodyPr/>
          <a:lstStyle/>
          <a:p>
            <a:fld id="{30F7EC9B-7DD8-5744-9B47-DE051C29BD40}" type="slidenum">
              <a:rPr lang="en-US" smtClean="0"/>
              <a:t>5</a:t>
            </a:fld>
            <a:endParaRPr lang="en-US"/>
          </a:p>
        </p:txBody>
      </p:sp>
      <p:sp>
        <p:nvSpPr>
          <p:cNvPr id="3" name="Footer Placeholder 2">
            <a:extLst>
              <a:ext uri="{FF2B5EF4-FFF2-40B4-BE49-F238E27FC236}">
                <a16:creationId xmlns:a16="http://schemas.microsoft.com/office/drawing/2014/main" id="{89230CEF-CFDA-0842-8612-F05A383BEB35}"/>
              </a:ext>
            </a:extLst>
          </p:cNvPr>
          <p:cNvSpPr>
            <a:spLocks noGrp="1"/>
          </p:cNvSpPr>
          <p:nvPr>
            <p:ph type="ftr" sz="quarter" idx="3"/>
          </p:nvPr>
        </p:nvSpPr>
        <p:spPr/>
        <p:txBody>
          <a:bodyPr/>
          <a:lstStyle/>
          <a:p>
            <a:r>
              <a:rPr lang="en-US" dirty="0"/>
              <a:t>Executive Board Roles and Responsibilities</a:t>
            </a:r>
          </a:p>
        </p:txBody>
      </p:sp>
      <p:pic>
        <p:nvPicPr>
          <p:cNvPr id="5" name="Picture 4">
            <a:extLst>
              <a:ext uri="{FF2B5EF4-FFF2-40B4-BE49-F238E27FC236}">
                <a16:creationId xmlns:a16="http://schemas.microsoft.com/office/drawing/2014/main" id="{3792C2A5-2031-2F4E-B64A-B4EE321F158A}"/>
              </a:ext>
            </a:extLst>
          </p:cNvPr>
          <p:cNvPicPr>
            <a:picLocks noChangeAspect="1"/>
          </p:cNvPicPr>
          <p:nvPr/>
        </p:nvPicPr>
        <p:blipFill>
          <a:blip r:embed="rId2"/>
          <a:srcRect/>
          <a:stretch/>
        </p:blipFill>
        <p:spPr>
          <a:xfrm>
            <a:off x="5631873" y="1982886"/>
            <a:ext cx="5382421" cy="4036815"/>
          </a:xfrm>
          <a:prstGeom prst="rect">
            <a:avLst/>
          </a:prstGeom>
          <a:ln>
            <a:solidFill>
              <a:schemeClr val="bg1"/>
            </a:solidFill>
          </a:ln>
        </p:spPr>
      </p:pic>
    </p:spTree>
    <p:extLst>
      <p:ext uri="{BB962C8B-B14F-4D97-AF65-F5344CB8AC3E}">
        <p14:creationId xmlns:p14="http://schemas.microsoft.com/office/powerpoint/2010/main" val="314443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9F884-9C46-5134-4AD4-1180FCBABE85}"/>
              </a:ext>
            </a:extLst>
          </p:cNvPr>
          <p:cNvSpPr>
            <a:spLocks noGrp="1"/>
          </p:cNvSpPr>
          <p:nvPr>
            <p:ph type="title"/>
          </p:nvPr>
        </p:nvSpPr>
        <p:spPr/>
        <p:txBody>
          <a:bodyPr/>
          <a:lstStyle/>
          <a:p>
            <a:pPr algn="ctr"/>
            <a:r>
              <a:rPr lang="en-US" dirty="0"/>
              <a:t>Local President Meeting Responsibilities </a:t>
            </a:r>
          </a:p>
        </p:txBody>
      </p:sp>
      <p:sp>
        <p:nvSpPr>
          <p:cNvPr id="3" name="Footer Placeholder 2">
            <a:extLst>
              <a:ext uri="{FF2B5EF4-FFF2-40B4-BE49-F238E27FC236}">
                <a16:creationId xmlns:a16="http://schemas.microsoft.com/office/drawing/2014/main" id="{1599699D-F633-06E5-CA46-A459D4CFB8A6}"/>
              </a:ext>
            </a:extLst>
          </p:cNvPr>
          <p:cNvSpPr>
            <a:spLocks noGrp="1"/>
          </p:cNvSpPr>
          <p:nvPr>
            <p:ph type="ftr" sz="quarter" idx="11"/>
          </p:nvPr>
        </p:nvSpPr>
        <p:spPr/>
        <p:txBody>
          <a:bodyPr/>
          <a:lstStyle/>
          <a:p>
            <a:r>
              <a:rPr lang="en-US" dirty="0"/>
              <a:t>Executive Board Roles and Responsibilities</a:t>
            </a:r>
          </a:p>
        </p:txBody>
      </p:sp>
      <p:sp>
        <p:nvSpPr>
          <p:cNvPr id="4" name="Slide Number Placeholder 3">
            <a:extLst>
              <a:ext uri="{FF2B5EF4-FFF2-40B4-BE49-F238E27FC236}">
                <a16:creationId xmlns:a16="http://schemas.microsoft.com/office/drawing/2014/main" id="{9868B031-CBE7-FF73-454C-44C9A489F3AA}"/>
              </a:ext>
            </a:extLst>
          </p:cNvPr>
          <p:cNvSpPr>
            <a:spLocks noGrp="1"/>
          </p:cNvSpPr>
          <p:nvPr>
            <p:ph type="sldNum" sz="quarter" idx="12"/>
          </p:nvPr>
        </p:nvSpPr>
        <p:spPr/>
        <p:txBody>
          <a:bodyPr/>
          <a:lstStyle/>
          <a:p>
            <a:fld id="{30F7EC9B-7DD8-5744-9B47-DE051C29BD40}" type="slidenum">
              <a:rPr lang="en-US" smtClean="0"/>
              <a:t>6</a:t>
            </a:fld>
            <a:endParaRPr lang="en-US"/>
          </a:p>
        </p:txBody>
      </p:sp>
      <p:sp>
        <p:nvSpPr>
          <p:cNvPr id="5" name="Content Placeholder 4">
            <a:extLst>
              <a:ext uri="{FF2B5EF4-FFF2-40B4-BE49-F238E27FC236}">
                <a16:creationId xmlns:a16="http://schemas.microsoft.com/office/drawing/2014/main" id="{5B148A49-7781-C6A3-247D-0B411909D328}"/>
              </a:ext>
            </a:extLst>
          </p:cNvPr>
          <p:cNvSpPr>
            <a:spLocks noGrp="1"/>
          </p:cNvSpPr>
          <p:nvPr>
            <p:ph idx="1"/>
          </p:nvPr>
        </p:nvSpPr>
        <p:spPr>
          <a:xfrm>
            <a:off x="1201941" y="1825625"/>
            <a:ext cx="5471361" cy="4351338"/>
          </a:xfrm>
        </p:spPr>
        <p:txBody>
          <a:bodyPr/>
          <a:lstStyle/>
          <a:p>
            <a:pPr>
              <a:buSzPct val="120000"/>
            </a:pPr>
            <a:r>
              <a:rPr lang="en-US" altLang="en-US" dirty="0"/>
              <a:t>Create the Agenda</a:t>
            </a:r>
          </a:p>
          <a:p>
            <a:pPr>
              <a:buSzPct val="120000"/>
            </a:pPr>
            <a:r>
              <a:rPr lang="en-US" altLang="en-US" dirty="0"/>
              <a:t>Understand Meeting Procedure</a:t>
            </a:r>
          </a:p>
          <a:p>
            <a:pPr lvl="1">
              <a:buSzPct val="120000"/>
            </a:pPr>
            <a:r>
              <a:rPr lang="en-US" altLang="en-US" dirty="0"/>
              <a:t>What rules does your local follow?</a:t>
            </a:r>
          </a:p>
          <a:p>
            <a:pPr>
              <a:buSzPct val="120000"/>
            </a:pPr>
            <a:r>
              <a:rPr lang="en-US" altLang="en-US" dirty="0"/>
              <a:t>Run the regular Local Meeting</a:t>
            </a:r>
          </a:p>
          <a:p>
            <a:pPr>
              <a:buSzPct val="120000"/>
            </a:pPr>
            <a:r>
              <a:rPr lang="en-US" altLang="en-US" dirty="0"/>
              <a:t>Keep meetings as short a possible</a:t>
            </a:r>
          </a:p>
          <a:p>
            <a:pPr>
              <a:buSzPct val="120000"/>
            </a:pPr>
            <a:r>
              <a:rPr lang="en-US" altLang="en-US" dirty="0"/>
              <a:t>Allow for all business to be completed</a:t>
            </a:r>
          </a:p>
          <a:p>
            <a:pPr lvl="1">
              <a:buSzPct val="120000"/>
            </a:pPr>
            <a:r>
              <a:rPr lang="en-US" altLang="en-US" dirty="0"/>
              <a:t>It’s a business meeting, not a coffee table conversation!</a:t>
            </a:r>
          </a:p>
          <a:p>
            <a:pPr>
              <a:buSzPct val="120000"/>
            </a:pPr>
            <a:endParaRPr lang="en-US" altLang="en-US" dirty="0"/>
          </a:p>
          <a:p>
            <a:pPr>
              <a:buSzPct val="120000"/>
            </a:pPr>
            <a:endParaRPr lang="en-US" altLang="en-US" dirty="0"/>
          </a:p>
        </p:txBody>
      </p:sp>
      <p:pic>
        <p:nvPicPr>
          <p:cNvPr id="6" name="Picture 5">
            <a:extLst>
              <a:ext uri="{FF2B5EF4-FFF2-40B4-BE49-F238E27FC236}">
                <a16:creationId xmlns:a16="http://schemas.microsoft.com/office/drawing/2014/main" id="{0CDED5C3-6B1C-2D11-2A83-A7BC96FB4D5B}"/>
              </a:ext>
            </a:extLst>
          </p:cNvPr>
          <p:cNvPicPr>
            <a:picLocks noChangeAspect="1"/>
          </p:cNvPicPr>
          <p:nvPr/>
        </p:nvPicPr>
        <p:blipFill>
          <a:blip r:embed="rId2"/>
          <a:srcRect l="22273" r="22273"/>
          <a:stretch/>
        </p:blipFill>
        <p:spPr>
          <a:xfrm>
            <a:off x="7346597" y="1601567"/>
            <a:ext cx="3562720" cy="4283143"/>
          </a:xfrm>
          <a:prstGeom prst="rect">
            <a:avLst/>
          </a:prstGeom>
        </p:spPr>
      </p:pic>
    </p:spTree>
    <p:extLst>
      <p:ext uri="{BB962C8B-B14F-4D97-AF65-F5344CB8AC3E}">
        <p14:creationId xmlns:p14="http://schemas.microsoft.com/office/powerpoint/2010/main" val="1956511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EB25C-1F85-EBBA-1610-4526C97D3940}"/>
              </a:ext>
            </a:extLst>
          </p:cNvPr>
          <p:cNvSpPr>
            <a:spLocks noGrp="1"/>
          </p:cNvSpPr>
          <p:nvPr>
            <p:ph type="title"/>
          </p:nvPr>
        </p:nvSpPr>
        <p:spPr/>
        <p:txBody>
          <a:bodyPr/>
          <a:lstStyle/>
          <a:p>
            <a:pPr algn="ctr"/>
            <a:r>
              <a:rPr lang="en-US" dirty="0"/>
              <a:t>Local President - Managing the Local</a:t>
            </a:r>
          </a:p>
        </p:txBody>
      </p:sp>
      <p:sp>
        <p:nvSpPr>
          <p:cNvPr id="5" name="Content Placeholder 4">
            <a:extLst>
              <a:ext uri="{FF2B5EF4-FFF2-40B4-BE49-F238E27FC236}">
                <a16:creationId xmlns:a16="http://schemas.microsoft.com/office/drawing/2014/main" id="{A183BA50-01A2-0C90-A8A9-A3C1ED5F2F85}"/>
              </a:ext>
            </a:extLst>
          </p:cNvPr>
          <p:cNvSpPr>
            <a:spLocks noGrp="1"/>
          </p:cNvSpPr>
          <p:nvPr>
            <p:ph sz="half" idx="1"/>
          </p:nvPr>
        </p:nvSpPr>
        <p:spPr>
          <a:xfrm>
            <a:off x="1283791" y="1825625"/>
            <a:ext cx="5867314" cy="4351338"/>
          </a:xfrm>
        </p:spPr>
        <p:txBody>
          <a:bodyPr/>
          <a:lstStyle/>
          <a:p>
            <a:pPr marL="480060" indent="-342900">
              <a:buClr>
                <a:srgbClr val="EFAE34"/>
              </a:buClr>
              <a:buSzPct val="120000"/>
              <a:buFont typeface="Arial" panose="020B0604020202020204" pitchFamily="34" charset="0"/>
              <a:buChar char="•"/>
              <a:defRPr/>
            </a:pPr>
            <a:r>
              <a:rPr lang="en-US" altLang="en-US" dirty="0"/>
              <a:t>Stands up Committees as needed</a:t>
            </a:r>
          </a:p>
          <a:p>
            <a:pPr marL="137160" indent="0">
              <a:buClr>
                <a:srgbClr val="EFAE34"/>
              </a:buClr>
              <a:buSzPct val="120000"/>
              <a:defRPr/>
            </a:pPr>
            <a:r>
              <a:rPr lang="en-US" altLang="en-US" dirty="0"/>
              <a:t>	- Co-Chairs all committees</a:t>
            </a:r>
          </a:p>
          <a:p>
            <a:pPr marL="480060" indent="-342900">
              <a:buClr>
                <a:srgbClr val="EFAE34"/>
              </a:buClr>
              <a:buSzPct val="120000"/>
              <a:buFont typeface="Arial" panose="020B0604020202020204" pitchFamily="34" charset="0"/>
              <a:buChar char="•"/>
              <a:defRPr/>
            </a:pPr>
            <a:r>
              <a:rPr lang="en-US" altLang="en-US" dirty="0"/>
              <a:t>Communicates internally and externally</a:t>
            </a:r>
          </a:p>
          <a:p>
            <a:pPr marL="480060" indent="-342900">
              <a:buClr>
                <a:srgbClr val="EFAE34"/>
              </a:buClr>
              <a:buSzPct val="120000"/>
              <a:buFont typeface="Arial" panose="020B0604020202020204" pitchFamily="34" charset="0"/>
              <a:buChar char="•"/>
              <a:defRPr/>
            </a:pPr>
            <a:r>
              <a:rPr lang="en-US" altLang="en-US" dirty="0"/>
              <a:t>Discipline/Investigations</a:t>
            </a:r>
          </a:p>
          <a:p>
            <a:pPr marL="480060" indent="-342900">
              <a:buClr>
                <a:srgbClr val="EFAE34"/>
              </a:buClr>
              <a:buSzPct val="120000"/>
              <a:buFont typeface="Arial" panose="020B0604020202020204" pitchFamily="34" charset="0"/>
              <a:buChar char="•"/>
              <a:defRPr/>
            </a:pPr>
            <a:r>
              <a:rPr lang="en-US" altLang="en-US" dirty="0"/>
              <a:t>Negotiations/CBA</a:t>
            </a:r>
          </a:p>
          <a:p>
            <a:pPr marL="480060" indent="-342900">
              <a:buClr>
                <a:srgbClr val="EFAE34"/>
              </a:buClr>
              <a:buSzPct val="120000"/>
              <a:buFont typeface="Arial" panose="020B0604020202020204" pitchFamily="34" charset="0"/>
              <a:buChar char="•"/>
              <a:defRPr/>
            </a:pPr>
            <a:r>
              <a:rPr lang="en-US" altLang="en-US" dirty="0"/>
              <a:t>Ensure secession planning is addressed</a:t>
            </a:r>
          </a:p>
          <a:p>
            <a:pPr marL="480060" indent="-342900">
              <a:buClr>
                <a:srgbClr val="EFAE34"/>
              </a:buClr>
              <a:buSzPct val="120000"/>
              <a:buFont typeface="Arial" panose="020B0604020202020204" pitchFamily="34" charset="0"/>
              <a:buChar char="•"/>
              <a:defRPr/>
            </a:pPr>
            <a:endParaRPr lang="en-US" altLang="en-US" dirty="0"/>
          </a:p>
          <a:p>
            <a:pPr marL="480060" indent="-342900">
              <a:buClr>
                <a:srgbClr val="EFAE34"/>
              </a:buClr>
              <a:buSzPct val="120000"/>
              <a:buFont typeface="Arial" panose="020B0604020202020204" pitchFamily="34" charset="0"/>
              <a:buChar char="•"/>
              <a:defRPr/>
            </a:pPr>
            <a:endParaRPr lang="en-US" altLang="en-US" dirty="0"/>
          </a:p>
          <a:p>
            <a:pPr marL="480060" indent="-342900">
              <a:buClr>
                <a:srgbClr val="EFAE34"/>
              </a:buClr>
              <a:buSzPct val="120000"/>
              <a:buFont typeface="Arial" panose="020B0604020202020204" pitchFamily="34" charset="0"/>
              <a:buChar char="•"/>
              <a:defRPr/>
            </a:pPr>
            <a:endParaRPr lang="en-US" altLang="en-US" dirty="0"/>
          </a:p>
          <a:p>
            <a:endParaRPr lang="en-US" dirty="0"/>
          </a:p>
        </p:txBody>
      </p:sp>
      <p:pic>
        <p:nvPicPr>
          <p:cNvPr id="8" name="Content Placeholder 7" descr="A picture containing truck, outdoor, night, red&#10;&#10;Description automatically generated">
            <a:extLst>
              <a:ext uri="{FF2B5EF4-FFF2-40B4-BE49-F238E27FC236}">
                <a16:creationId xmlns:a16="http://schemas.microsoft.com/office/drawing/2014/main" id="{B54C6B34-3CA9-7C2E-BC2F-34F5D81A1D46}"/>
              </a:ext>
            </a:extLst>
          </p:cNvPr>
          <p:cNvPicPr>
            <a:picLocks noGrp="1" noChangeAspect="1"/>
          </p:cNvPicPr>
          <p:nvPr>
            <p:ph sz="half" idx="2"/>
          </p:nvPr>
        </p:nvPicPr>
        <p:blipFill>
          <a:blip r:embed="rId2"/>
          <a:stretch>
            <a:fillRect/>
          </a:stretch>
        </p:blipFill>
        <p:spPr>
          <a:xfrm>
            <a:off x="7151105" y="1756063"/>
            <a:ext cx="4152324" cy="3114243"/>
          </a:xfrm>
        </p:spPr>
      </p:pic>
      <p:sp>
        <p:nvSpPr>
          <p:cNvPr id="3" name="Footer Placeholder 2">
            <a:extLst>
              <a:ext uri="{FF2B5EF4-FFF2-40B4-BE49-F238E27FC236}">
                <a16:creationId xmlns:a16="http://schemas.microsoft.com/office/drawing/2014/main" id="{48F80693-D383-4887-FE61-A535F5C06D04}"/>
              </a:ext>
            </a:extLst>
          </p:cNvPr>
          <p:cNvSpPr>
            <a:spLocks noGrp="1"/>
          </p:cNvSpPr>
          <p:nvPr>
            <p:ph type="ftr" sz="quarter" idx="11"/>
          </p:nvPr>
        </p:nvSpPr>
        <p:spPr>
          <a:xfrm>
            <a:off x="7239000" y="6316009"/>
            <a:ext cx="4114800" cy="365125"/>
          </a:xfrm>
        </p:spPr>
        <p:txBody>
          <a:bodyPr/>
          <a:lstStyle/>
          <a:p>
            <a:r>
              <a:rPr lang="en-US" dirty="0"/>
              <a:t>Executive Board Roles and Responsibilities</a:t>
            </a:r>
          </a:p>
        </p:txBody>
      </p:sp>
      <p:sp>
        <p:nvSpPr>
          <p:cNvPr id="4" name="Slide Number Placeholder 3">
            <a:extLst>
              <a:ext uri="{FF2B5EF4-FFF2-40B4-BE49-F238E27FC236}">
                <a16:creationId xmlns:a16="http://schemas.microsoft.com/office/drawing/2014/main" id="{959F998E-0B78-E737-5F0E-84B12DD4EE1D}"/>
              </a:ext>
            </a:extLst>
          </p:cNvPr>
          <p:cNvSpPr>
            <a:spLocks noGrp="1"/>
          </p:cNvSpPr>
          <p:nvPr>
            <p:ph type="sldNum" sz="quarter" idx="12"/>
          </p:nvPr>
        </p:nvSpPr>
        <p:spPr>
          <a:xfrm>
            <a:off x="11402750" y="6316009"/>
            <a:ext cx="320948" cy="365125"/>
          </a:xfrm>
        </p:spPr>
        <p:txBody>
          <a:bodyPr/>
          <a:lstStyle/>
          <a:p>
            <a:fld id="{30F7EC9B-7DD8-5744-9B47-DE051C29BD40}" type="slidenum">
              <a:rPr lang="en-US" smtClean="0"/>
              <a:t>7</a:t>
            </a:fld>
            <a:endParaRPr lang="en-US" dirty="0"/>
          </a:p>
        </p:txBody>
      </p:sp>
    </p:spTree>
    <p:extLst>
      <p:ext uri="{BB962C8B-B14F-4D97-AF65-F5344CB8AC3E}">
        <p14:creationId xmlns:p14="http://schemas.microsoft.com/office/powerpoint/2010/main" val="1856328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D6E9B-482E-8847-BB2E-95B601ED0AAC}"/>
              </a:ext>
            </a:extLst>
          </p:cNvPr>
          <p:cNvSpPr>
            <a:spLocks noGrp="1"/>
          </p:cNvSpPr>
          <p:nvPr>
            <p:ph type="title"/>
          </p:nvPr>
        </p:nvSpPr>
        <p:spPr>
          <a:xfrm>
            <a:off x="96890" y="365125"/>
            <a:ext cx="11717642" cy="1325563"/>
          </a:xfrm>
        </p:spPr>
        <p:txBody>
          <a:bodyPr/>
          <a:lstStyle/>
          <a:p>
            <a:pPr algn="ctr"/>
            <a:r>
              <a:rPr lang="en-US" dirty="0"/>
              <a:t>Local President - Communications</a:t>
            </a:r>
          </a:p>
        </p:txBody>
      </p:sp>
      <p:sp>
        <p:nvSpPr>
          <p:cNvPr id="3" name="Footer Placeholder 2">
            <a:extLst>
              <a:ext uri="{FF2B5EF4-FFF2-40B4-BE49-F238E27FC236}">
                <a16:creationId xmlns:a16="http://schemas.microsoft.com/office/drawing/2014/main" id="{CFEBC7DE-6B18-67C9-6CCF-B97B489E30DA}"/>
              </a:ext>
            </a:extLst>
          </p:cNvPr>
          <p:cNvSpPr>
            <a:spLocks noGrp="1"/>
          </p:cNvSpPr>
          <p:nvPr>
            <p:ph type="ftr" sz="quarter" idx="11"/>
          </p:nvPr>
        </p:nvSpPr>
        <p:spPr/>
        <p:txBody>
          <a:bodyPr/>
          <a:lstStyle/>
          <a:p>
            <a:r>
              <a:rPr lang="en-US" dirty="0"/>
              <a:t>Executive Board Roles and Responsibilities</a:t>
            </a:r>
          </a:p>
        </p:txBody>
      </p:sp>
      <p:sp>
        <p:nvSpPr>
          <p:cNvPr id="4" name="Slide Number Placeholder 3">
            <a:extLst>
              <a:ext uri="{FF2B5EF4-FFF2-40B4-BE49-F238E27FC236}">
                <a16:creationId xmlns:a16="http://schemas.microsoft.com/office/drawing/2014/main" id="{6D47BCA9-CFC8-9AB7-564E-BF059E7FDC38}"/>
              </a:ext>
            </a:extLst>
          </p:cNvPr>
          <p:cNvSpPr>
            <a:spLocks noGrp="1"/>
          </p:cNvSpPr>
          <p:nvPr>
            <p:ph type="sldNum" sz="quarter" idx="12"/>
          </p:nvPr>
        </p:nvSpPr>
        <p:spPr/>
        <p:txBody>
          <a:bodyPr/>
          <a:lstStyle/>
          <a:p>
            <a:fld id="{30F7EC9B-7DD8-5744-9B47-DE051C29BD40}" type="slidenum">
              <a:rPr lang="en-US" smtClean="0"/>
              <a:t>8</a:t>
            </a:fld>
            <a:endParaRPr lang="en-US"/>
          </a:p>
        </p:txBody>
      </p:sp>
      <p:sp>
        <p:nvSpPr>
          <p:cNvPr id="5" name="Content Placeholder 4">
            <a:extLst>
              <a:ext uri="{FF2B5EF4-FFF2-40B4-BE49-F238E27FC236}">
                <a16:creationId xmlns:a16="http://schemas.microsoft.com/office/drawing/2014/main" id="{C233EE24-1D84-66E2-4D44-543A3C9E7971}"/>
              </a:ext>
            </a:extLst>
          </p:cNvPr>
          <p:cNvSpPr>
            <a:spLocks noGrp="1"/>
          </p:cNvSpPr>
          <p:nvPr>
            <p:ph idx="1"/>
          </p:nvPr>
        </p:nvSpPr>
        <p:spPr>
          <a:xfrm>
            <a:off x="1201942" y="1825625"/>
            <a:ext cx="5780749" cy="4351338"/>
          </a:xfrm>
        </p:spPr>
        <p:txBody>
          <a:bodyPr>
            <a:normAutofit fontScale="70000" lnSpcReduction="20000"/>
          </a:bodyPr>
          <a:lstStyle/>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kumimoji="0" lang="en-US" altLang="en-US" i="0" u="none" strike="noStrike" kern="0" cap="none" spc="0" normalizeH="0" baseline="0" noProof="0" dirty="0">
                <a:ln>
                  <a:noFill/>
                </a:ln>
                <a:solidFill>
                  <a:srgbClr val="FFFFFF"/>
                </a:solidFill>
                <a:effectLst/>
                <a:uLnTx/>
                <a:uFillTx/>
                <a:ea typeface="Calibri" panose="020F0502020204030204" pitchFamily="34" charset="0"/>
              </a:rPr>
              <a:t>Public Relation</a:t>
            </a:r>
          </a:p>
          <a:p>
            <a:pPr marL="0" marR="0" lvl="0" indent="0" algn="l" defTabSz="914400" rtl="0" eaLnBrk="0" fontAlgn="base" latinLnBrk="0" hangingPunct="0">
              <a:lnSpc>
                <a:spcPct val="90000"/>
              </a:lnSpc>
              <a:spcBef>
                <a:spcPct val="20000"/>
              </a:spcBef>
              <a:spcAft>
                <a:spcPct val="0"/>
              </a:spcAft>
              <a:buClr>
                <a:srgbClr val="FFCC66"/>
              </a:buClr>
              <a:buSzPct val="75000"/>
              <a:buNone/>
              <a:tabLst/>
              <a:defRPr/>
            </a:pPr>
            <a:r>
              <a:rPr lang="en-US" altLang="en-US" kern="0" dirty="0">
                <a:solidFill>
                  <a:srgbClr val="FFFFFF"/>
                </a:solidFill>
                <a:ea typeface="Calibri" panose="020F0502020204030204" pitchFamily="34" charset="0"/>
              </a:rPr>
              <a:t>	- Interfacing with media</a:t>
            </a:r>
          </a:p>
          <a:p>
            <a:pPr marL="0" marR="0" lvl="0" indent="0" algn="l" defTabSz="914400" rtl="0" eaLnBrk="0" fontAlgn="base" latinLnBrk="0" hangingPunct="0">
              <a:lnSpc>
                <a:spcPct val="90000"/>
              </a:lnSpc>
              <a:spcBef>
                <a:spcPct val="20000"/>
              </a:spcBef>
              <a:spcAft>
                <a:spcPct val="0"/>
              </a:spcAft>
              <a:buClr>
                <a:srgbClr val="FFCC66"/>
              </a:buClr>
              <a:buSzPct val="75000"/>
              <a:buNone/>
              <a:tabLst/>
              <a:defRPr/>
            </a:pPr>
            <a:r>
              <a:rPr kumimoji="0" lang="en-US" altLang="en-US" i="0" u="none" strike="noStrike" kern="0" cap="none" spc="0" normalizeH="0" baseline="0" noProof="0" dirty="0">
                <a:ln>
                  <a:noFill/>
                </a:ln>
                <a:solidFill>
                  <a:srgbClr val="FFFFFF"/>
                </a:solidFill>
                <a:effectLst/>
                <a:uLnTx/>
                <a:uFillTx/>
                <a:ea typeface="Calibri" panose="020F0502020204030204" pitchFamily="34" charset="0"/>
              </a:rPr>
              <a:t>	- </a:t>
            </a:r>
            <a:r>
              <a:rPr lang="en-US" altLang="en-US" kern="0" dirty="0">
                <a:solidFill>
                  <a:srgbClr val="FFFFFF"/>
                </a:solidFill>
                <a:ea typeface="Calibri" panose="020F0502020204030204" pitchFamily="34" charset="0"/>
              </a:rPr>
              <a:t>Communicating with the Public</a:t>
            </a:r>
          </a:p>
          <a:p>
            <a:pPr marL="0" marR="0" lvl="0" indent="0" algn="l" defTabSz="914400" rtl="0" eaLnBrk="0" fontAlgn="base" latinLnBrk="0" hangingPunct="0">
              <a:lnSpc>
                <a:spcPct val="90000"/>
              </a:lnSpc>
              <a:spcBef>
                <a:spcPct val="20000"/>
              </a:spcBef>
              <a:spcAft>
                <a:spcPct val="0"/>
              </a:spcAft>
              <a:buClr>
                <a:srgbClr val="FFCC66"/>
              </a:buClr>
              <a:buSzPct val="75000"/>
              <a:buNone/>
              <a:tabLst/>
              <a:defRPr/>
            </a:pPr>
            <a:r>
              <a:rPr kumimoji="0" lang="en-US" altLang="en-US" i="0" u="none" strike="noStrike" kern="0" cap="none" spc="0" normalizeH="0" baseline="0" noProof="0" dirty="0">
                <a:ln>
                  <a:noFill/>
                </a:ln>
                <a:solidFill>
                  <a:srgbClr val="FFFFFF"/>
                </a:solidFill>
                <a:effectLst/>
                <a:uLnTx/>
                <a:uFillTx/>
                <a:ea typeface="Calibri" panose="020F0502020204030204" pitchFamily="34" charset="0"/>
              </a:rPr>
              <a:t>	- CLC and Local Labor Groups</a:t>
            </a:r>
          </a:p>
          <a:p>
            <a:pPr marL="0" marR="0" lvl="0" indent="0" algn="l" defTabSz="914400" rtl="0" eaLnBrk="0" fontAlgn="base" latinLnBrk="0" hangingPunct="0">
              <a:lnSpc>
                <a:spcPct val="90000"/>
              </a:lnSpc>
              <a:spcBef>
                <a:spcPct val="20000"/>
              </a:spcBef>
              <a:spcAft>
                <a:spcPct val="0"/>
              </a:spcAft>
              <a:buClr>
                <a:srgbClr val="FFCC66"/>
              </a:buClr>
              <a:buSzPct val="75000"/>
              <a:buNone/>
              <a:tabLst/>
              <a:defRPr/>
            </a:pPr>
            <a:endParaRPr kumimoji="0" lang="en-US" altLang="en-US" i="0" u="none" strike="noStrike" kern="0" cap="none" spc="0" normalizeH="0" baseline="0" noProof="0" dirty="0">
              <a:ln>
                <a:noFill/>
              </a:ln>
              <a:solidFill>
                <a:srgbClr val="FFFFFF"/>
              </a:solidFill>
              <a:effectLst/>
              <a:uLnTx/>
              <a:uFillTx/>
              <a:ea typeface="Calibri" panose="020F0502020204030204" pitchFamily="34" charset="0"/>
            </a:endParaRP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lang="en-US" altLang="en-US" kern="0" dirty="0">
                <a:solidFill>
                  <a:srgbClr val="FFFFFF"/>
                </a:solidFill>
                <a:ea typeface="Calibri" panose="020F0502020204030204" pitchFamily="34" charset="0"/>
              </a:rPr>
              <a:t>Internal Communications</a:t>
            </a:r>
          </a:p>
          <a:p>
            <a:pPr marL="0" marR="0" lvl="0" indent="0" algn="l" defTabSz="914400" rtl="0" eaLnBrk="0" fontAlgn="base" latinLnBrk="0" hangingPunct="0">
              <a:lnSpc>
                <a:spcPct val="90000"/>
              </a:lnSpc>
              <a:spcBef>
                <a:spcPct val="20000"/>
              </a:spcBef>
              <a:spcAft>
                <a:spcPct val="0"/>
              </a:spcAft>
              <a:buClr>
                <a:srgbClr val="FFCC66"/>
              </a:buClr>
              <a:buSzPct val="75000"/>
              <a:buNone/>
              <a:tabLst/>
              <a:defRPr/>
            </a:pPr>
            <a:r>
              <a:rPr lang="en-US" altLang="en-US" kern="0" dirty="0">
                <a:solidFill>
                  <a:srgbClr val="FFFFFF"/>
                </a:solidFill>
                <a:ea typeface="Calibri" panose="020F0502020204030204" pitchFamily="34" charset="0"/>
              </a:rPr>
              <a:t>	- Local Members</a:t>
            </a:r>
          </a:p>
          <a:p>
            <a:pPr marL="0" marR="0" lvl="0" indent="0" algn="l" defTabSz="914400" rtl="0" eaLnBrk="0" fontAlgn="base" latinLnBrk="0" hangingPunct="0">
              <a:lnSpc>
                <a:spcPct val="90000"/>
              </a:lnSpc>
              <a:spcBef>
                <a:spcPct val="20000"/>
              </a:spcBef>
              <a:spcAft>
                <a:spcPct val="0"/>
              </a:spcAft>
              <a:buClr>
                <a:srgbClr val="FFCC66"/>
              </a:buClr>
              <a:buSzPct val="75000"/>
              <a:buNone/>
              <a:tabLst/>
              <a:defRPr/>
            </a:pPr>
            <a:r>
              <a:rPr lang="en-US" altLang="en-US" kern="0" dirty="0">
                <a:solidFill>
                  <a:srgbClr val="FFFFFF"/>
                </a:solidFill>
                <a:ea typeface="Calibri" panose="020F0502020204030204" pitchFamily="34" charset="0"/>
              </a:rPr>
              <a:t>	- Local Retirees</a:t>
            </a:r>
          </a:p>
          <a:p>
            <a:pPr marL="0" marR="0" lvl="0" indent="0" algn="l" defTabSz="914400" rtl="0" eaLnBrk="0" fontAlgn="base" latinLnBrk="0" hangingPunct="0">
              <a:lnSpc>
                <a:spcPct val="90000"/>
              </a:lnSpc>
              <a:spcBef>
                <a:spcPct val="20000"/>
              </a:spcBef>
              <a:spcAft>
                <a:spcPct val="0"/>
              </a:spcAft>
              <a:buClr>
                <a:srgbClr val="FFCC66"/>
              </a:buClr>
              <a:buSzPct val="75000"/>
              <a:buNone/>
              <a:tabLst/>
              <a:defRPr/>
            </a:pPr>
            <a:endParaRPr lang="en-US" altLang="en-US" kern="0" dirty="0">
              <a:solidFill>
                <a:srgbClr val="FFFFFF"/>
              </a:solidFill>
              <a:ea typeface="Calibri" panose="020F0502020204030204" pitchFamily="34" charset="0"/>
            </a:endParaRP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kumimoji="0" lang="en-US" altLang="en-US" i="0" u="none" strike="noStrike" kern="0" cap="none" spc="0" normalizeH="0" baseline="0" noProof="0" dirty="0">
                <a:ln>
                  <a:noFill/>
                </a:ln>
                <a:solidFill>
                  <a:srgbClr val="FFFFFF"/>
                </a:solidFill>
                <a:effectLst/>
                <a:uLnTx/>
                <a:uFillTx/>
                <a:ea typeface="Calibri" panose="020F0502020204030204" pitchFamily="34" charset="0"/>
              </a:rPr>
              <a:t>External Communication</a:t>
            </a:r>
          </a:p>
          <a:p>
            <a:pPr marL="0" marR="0" lvl="0" indent="0" algn="l" defTabSz="914400" rtl="0" eaLnBrk="0" fontAlgn="base" latinLnBrk="0" hangingPunct="0">
              <a:lnSpc>
                <a:spcPct val="90000"/>
              </a:lnSpc>
              <a:spcBef>
                <a:spcPct val="20000"/>
              </a:spcBef>
              <a:spcAft>
                <a:spcPct val="0"/>
              </a:spcAft>
              <a:buClr>
                <a:srgbClr val="FFCC66"/>
              </a:buClr>
              <a:buSzPct val="75000"/>
              <a:buNone/>
              <a:tabLst/>
              <a:defRPr/>
            </a:pPr>
            <a:r>
              <a:rPr lang="en-US" altLang="en-US" kern="0" dirty="0">
                <a:solidFill>
                  <a:srgbClr val="FFFFFF"/>
                </a:solidFill>
                <a:ea typeface="Calibri" panose="020F0502020204030204" pitchFamily="34" charset="0"/>
              </a:rPr>
              <a:t>	- Elected Officials</a:t>
            </a:r>
          </a:p>
          <a:p>
            <a:pPr marL="0" marR="0" lvl="0" indent="0" algn="l" defTabSz="914400" rtl="0" eaLnBrk="0" fontAlgn="base" latinLnBrk="0" hangingPunct="0">
              <a:lnSpc>
                <a:spcPct val="90000"/>
              </a:lnSpc>
              <a:spcBef>
                <a:spcPct val="20000"/>
              </a:spcBef>
              <a:spcAft>
                <a:spcPct val="0"/>
              </a:spcAft>
              <a:buClr>
                <a:srgbClr val="FFCC66"/>
              </a:buClr>
              <a:buSzPct val="75000"/>
              <a:buNone/>
              <a:tabLst/>
              <a:defRPr/>
            </a:pPr>
            <a:r>
              <a:rPr lang="en-US" altLang="en-US" kern="0" dirty="0">
                <a:solidFill>
                  <a:srgbClr val="FFFFFF"/>
                </a:solidFill>
                <a:ea typeface="Calibri" panose="020F0502020204030204" pitchFamily="34" charset="0"/>
              </a:rPr>
              <a:t>	- Administration </a:t>
            </a:r>
          </a:p>
          <a:p>
            <a:pPr marL="0" marR="0" lvl="0" indent="0" algn="l" defTabSz="914400" rtl="0" eaLnBrk="0" fontAlgn="base" latinLnBrk="0" hangingPunct="0">
              <a:lnSpc>
                <a:spcPct val="90000"/>
              </a:lnSpc>
              <a:spcBef>
                <a:spcPct val="20000"/>
              </a:spcBef>
              <a:spcAft>
                <a:spcPct val="0"/>
              </a:spcAft>
              <a:buClr>
                <a:srgbClr val="FFCC66"/>
              </a:buClr>
              <a:buSzPct val="75000"/>
              <a:buNone/>
              <a:tabLst/>
              <a:defRPr/>
            </a:pPr>
            <a:r>
              <a:rPr lang="en-US" altLang="en-US" kern="0" dirty="0">
                <a:solidFill>
                  <a:srgbClr val="FFFFFF"/>
                </a:solidFill>
                <a:ea typeface="Calibri" panose="020F0502020204030204" pitchFamily="34" charset="0"/>
              </a:rPr>
              <a:t>	- Community Leaders</a:t>
            </a:r>
          </a:p>
          <a:p>
            <a:pPr marL="0" marR="0" lvl="0" indent="0" algn="l" defTabSz="914400" rtl="0" eaLnBrk="0" fontAlgn="base" latinLnBrk="0" hangingPunct="0">
              <a:lnSpc>
                <a:spcPct val="90000"/>
              </a:lnSpc>
              <a:spcBef>
                <a:spcPct val="20000"/>
              </a:spcBef>
              <a:spcAft>
                <a:spcPct val="0"/>
              </a:spcAft>
              <a:buClr>
                <a:srgbClr val="FFCC66"/>
              </a:buClr>
              <a:buSzPct val="75000"/>
              <a:buNone/>
              <a:tabLst/>
              <a:defRPr/>
            </a:pPr>
            <a:r>
              <a:rPr lang="en-US" altLang="en-US" kern="0" dirty="0">
                <a:solidFill>
                  <a:srgbClr val="FFFFFF"/>
                </a:solidFill>
                <a:ea typeface="Calibri" panose="020F0502020204030204" pitchFamily="34" charset="0"/>
              </a:rPr>
              <a:t>	- Press</a:t>
            </a:r>
          </a:p>
          <a:p>
            <a:pPr marL="0" marR="0" lvl="0" indent="0" algn="l" defTabSz="914400" rtl="0" eaLnBrk="0" fontAlgn="base" latinLnBrk="0" hangingPunct="0">
              <a:lnSpc>
                <a:spcPct val="90000"/>
              </a:lnSpc>
              <a:spcBef>
                <a:spcPct val="20000"/>
              </a:spcBef>
              <a:spcAft>
                <a:spcPct val="0"/>
              </a:spcAft>
              <a:buClr>
                <a:srgbClr val="FFCC66"/>
              </a:buClr>
              <a:buSzPct val="75000"/>
              <a:buNone/>
              <a:tabLst/>
              <a:defRPr/>
            </a:pPr>
            <a:r>
              <a:rPr lang="en-US" altLang="en-US" kern="0" dirty="0">
                <a:solidFill>
                  <a:srgbClr val="FFFFFF"/>
                </a:solidFill>
                <a:ea typeface="Calibri" panose="020F0502020204030204" pitchFamily="34" charset="0"/>
              </a:rPr>
              <a:t>	- State District Representative</a:t>
            </a:r>
          </a:p>
          <a:p>
            <a:pPr marL="0" marR="0" lvl="0" indent="0" algn="l" defTabSz="914400" rtl="0" eaLnBrk="0" fontAlgn="base" latinLnBrk="0" hangingPunct="0">
              <a:lnSpc>
                <a:spcPct val="90000"/>
              </a:lnSpc>
              <a:spcBef>
                <a:spcPct val="20000"/>
              </a:spcBef>
              <a:spcAft>
                <a:spcPct val="0"/>
              </a:spcAft>
              <a:buClr>
                <a:srgbClr val="FFCC66"/>
              </a:buClr>
              <a:buSzPct val="75000"/>
              <a:buNone/>
              <a:tabLst/>
              <a:defRPr/>
            </a:pPr>
            <a:r>
              <a:rPr lang="en-US" altLang="en-US" kern="0" dirty="0">
                <a:solidFill>
                  <a:srgbClr val="FFFFFF"/>
                </a:solidFill>
                <a:ea typeface="Calibri" panose="020F0502020204030204" pitchFamily="34" charset="0"/>
              </a:rPr>
              <a:t>	- 7</a:t>
            </a:r>
            <a:r>
              <a:rPr lang="en-US" altLang="en-US" kern="0" baseline="30000" dirty="0">
                <a:solidFill>
                  <a:srgbClr val="FFFFFF"/>
                </a:solidFill>
                <a:ea typeface="Calibri" panose="020F0502020204030204" pitchFamily="34" charset="0"/>
              </a:rPr>
              <a:t>th</a:t>
            </a:r>
            <a:r>
              <a:rPr lang="en-US" altLang="en-US" kern="0" dirty="0">
                <a:solidFill>
                  <a:srgbClr val="FFFFFF"/>
                </a:solidFill>
                <a:ea typeface="Calibri" panose="020F0502020204030204" pitchFamily="34" charset="0"/>
              </a:rPr>
              <a:t> District Vice President</a:t>
            </a:r>
          </a:p>
          <a:p>
            <a:pPr marL="0" marR="0" lvl="0" indent="0" algn="l" defTabSz="914400" rtl="0" eaLnBrk="0" fontAlgn="base" latinLnBrk="0" hangingPunct="0">
              <a:lnSpc>
                <a:spcPct val="90000"/>
              </a:lnSpc>
              <a:spcBef>
                <a:spcPct val="20000"/>
              </a:spcBef>
              <a:spcAft>
                <a:spcPct val="0"/>
              </a:spcAft>
              <a:buClr>
                <a:srgbClr val="FFCC66"/>
              </a:buClr>
              <a:buSzPct val="75000"/>
              <a:buNone/>
              <a:tabLst/>
              <a:defRPr/>
            </a:pPr>
            <a:r>
              <a:rPr kumimoji="0" lang="en-US" altLang="en-US" i="0" u="none" strike="noStrike" kern="0" cap="none" spc="0" normalizeH="0" baseline="0" noProof="0" dirty="0">
                <a:ln>
                  <a:noFill/>
                </a:ln>
                <a:solidFill>
                  <a:srgbClr val="FFFFFF"/>
                </a:solidFill>
                <a:effectLst/>
                <a:uLnTx/>
                <a:uFillTx/>
                <a:ea typeface="Calibri" panose="020F0502020204030204" pitchFamily="34" charset="0"/>
              </a:rPr>
              <a:t>	</a:t>
            </a: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endParaRPr kumimoji="0" lang="en-US" altLang="en-US" i="0" u="none" strike="noStrike" kern="0" cap="none" spc="0" normalizeH="0" baseline="0" noProof="0" dirty="0">
              <a:ln>
                <a:noFill/>
              </a:ln>
              <a:solidFill>
                <a:srgbClr val="FFFFFF"/>
              </a:solidFill>
              <a:effectLst/>
              <a:uLnTx/>
              <a:uFillTx/>
              <a:ea typeface="Calibri" panose="020F0502020204030204" pitchFamily="34" charset="0"/>
            </a:endParaRP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endParaRPr kumimoji="0" lang="en-US" altLang="en-US" b="0" i="0" u="none" strike="noStrike" kern="0" cap="none" spc="0" normalizeH="0" baseline="0" noProof="0" dirty="0">
              <a:ln>
                <a:noFill/>
              </a:ln>
              <a:solidFill>
                <a:srgbClr val="FFFFFF"/>
              </a:solidFill>
              <a:effectLst/>
              <a:uLnTx/>
              <a:uFillTx/>
              <a:ea typeface="Calibri" panose="020F0502020204030204" pitchFamily="34" charset="0"/>
            </a:endParaRP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endParaRPr kumimoji="0" lang="en-US" altLang="en-US" sz="1800" b="0" i="0" u="none" strike="noStrike" kern="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endParaRPr kumimoji="0" lang="en-US" altLang="en-US" sz="2800" b="0" i="0" u="none" strike="noStrike" kern="0" cap="none" spc="0" normalizeH="0" baseline="0" noProof="0" dirty="0">
              <a:ln>
                <a:noFill/>
              </a:ln>
              <a:solidFill>
                <a:srgbClr val="FFFFFF"/>
              </a:solidFill>
              <a:effectLst/>
              <a:uLnTx/>
              <a:uFillTx/>
              <a:latin typeface="Times New Roman"/>
              <a:ea typeface="+mn-ea"/>
              <a:cs typeface="+mn-cs"/>
            </a:endParaRPr>
          </a:p>
        </p:txBody>
      </p:sp>
      <p:pic>
        <p:nvPicPr>
          <p:cNvPr id="6" name="Content Placeholder 4">
            <a:extLst>
              <a:ext uri="{FF2B5EF4-FFF2-40B4-BE49-F238E27FC236}">
                <a16:creationId xmlns:a16="http://schemas.microsoft.com/office/drawing/2014/main" id="{EE9D0E6B-7140-9963-D321-F52AAAEEB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664" y="2513442"/>
            <a:ext cx="3943448" cy="245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685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CBEC3-FEED-2D40-97C9-D8454B555E78}"/>
              </a:ext>
            </a:extLst>
          </p:cNvPr>
          <p:cNvSpPr>
            <a:spLocks noGrp="1"/>
          </p:cNvSpPr>
          <p:nvPr>
            <p:ph type="title"/>
          </p:nvPr>
        </p:nvSpPr>
        <p:spPr/>
        <p:txBody>
          <a:bodyPr/>
          <a:lstStyle/>
          <a:p>
            <a:pPr algn="ctr"/>
            <a:r>
              <a:rPr lang="en-US" dirty="0"/>
              <a:t>Secretary/Treasurer Responsibilities</a:t>
            </a:r>
          </a:p>
        </p:txBody>
      </p:sp>
      <p:sp>
        <p:nvSpPr>
          <p:cNvPr id="6" name="Content Placeholder 5">
            <a:extLst>
              <a:ext uri="{FF2B5EF4-FFF2-40B4-BE49-F238E27FC236}">
                <a16:creationId xmlns:a16="http://schemas.microsoft.com/office/drawing/2014/main" id="{54317930-CC24-E54C-9371-DBA50BE07EEC}"/>
              </a:ext>
            </a:extLst>
          </p:cNvPr>
          <p:cNvSpPr>
            <a:spLocks noGrp="1"/>
          </p:cNvSpPr>
          <p:nvPr>
            <p:ph idx="1"/>
          </p:nvPr>
        </p:nvSpPr>
        <p:spPr>
          <a:xfrm>
            <a:off x="1029419" y="1537855"/>
            <a:ext cx="6503785" cy="4639108"/>
          </a:xfrm>
        </p:spPr>
        <p:txBody>
          <a:bodyPr/>
          <a:lstStyle/>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lang="en-US" dirty="0"/>
              <a:t>Meeting Minutes</a:t>
            </a: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lang="en-US" dirty="0"/>
              <a:t>Opening the Locals Mail</a:t>
            </a: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lang="en-US" dirty="0"/>
              <a:t>Ensures all records are kept</a:t>
            </a: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lang="en-US" dirty="0"/>
              <a:t>Creates and manages the Locals Budget</a:t>
            </a: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lang="en-US" dirty="0"/>
              <a:t>Pays the bills</a:t>
            </a:r>
          </a:p>
          <a:p>
            <a:pPr marL="0" marR="0" lvl="0" indent="0" algn="l" defTabSz="914400" rtl="0" eaLnBrk="0" fontAlgn="base" latinLnBrk="0" hangingPunct="0">
              <a:lnSpc>
                <a:spcPct val="90000"/>
              </a:lnSpc>
              <a:spcBef>
                <a:spcPct val="20000"/>
              </a:spcBef>
              <a:spcAft>
                <a:spcPct val="0"/>
              </a:spcAft>
              <a:buClr>
                <a:srgbClr val="FFCC66"/>
              </a:buClr>
              <a:buSzPct val="75000"/>
              <a:buNone/>
              <a:tabLst/>
              <a:defRPr/>
            </a:pPr>
            <a:r>
              <a:rPr lang="en-US" dirty="0"/>
              <a:t>	</a:t>
            </a:r>
            <a:r>
              <a:rPr lang="en-US" sz="2000" dirty="0"/>
              <a:t>- Affiliate Per-Capita Payments (WSCFF &amp; IAFF)</a:t>
            </a:r>
          </a:p>
          <a:p>
            <a:pPr marL="0" marR="0" lvl="0" indent="0" algn="l" defTabSz="914400" rtl="0" eaLnBrk="0" fontAlgn="base" latinLnBrk="0" hangingPunct="0">
              <a:lnSpc>
                <a:spcPct val="90000"/>
              </a:lnSpc>
              <a:spcBef>
                <a:spcPct val="20000"/>
              </a:spcBef>
              <a:spcAft>
                <a:spcPct val="0"/>
              </a:spcAft>
              <a:buClr>
                <a:srgbClr val="FFCC66"/>
              </a:buClr>
              <a:buSzPct val="75000"/>
              <a:buNone/>
              <a:tabLst/>
              <a:defRPr/>
            </a:pPr>
            <a:r>
              <a:rPr lang="en-US" sz="2000" dirty="0"/>
              <a:t>	- Loans/Mortgage</a:t>
            </a:r>
            <a:endParaRPr lang="en-US" dirty="0"/>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lang="en-US" dirty="0"/>
              <a:t>Local Member Roster Updates</a:t>
            </a: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lang="en-US" dirty="0"/>
              <a:t>Local Taxes &amp; Accounting (Payroll, IRS 990)</a:t>
            </a: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lang="en-US" dirty="0"/>
              <a:t>Real Property Management</a:t>
            </a: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r>
              <a:rPr lang="en-US" dirty="0"/>
              <a:t>Events Booking (Registration &amp; Lodging)</a:t>
            </a:r>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endParaRPr lang="en-US" dirty="0"/>
          </a:p>
          <a:p>
            <a:pPr marL="342900" marR="0" lvl="0" indent="-342900" algn="l" defTabSz="914400" rtl="0" eaLnBrk="0" fontAlgn="base" latinLnBrk="0" hangingPunct="0">
              <a:lnSpc>
                <a:spcPct val="90000"/>
              </a:lnSpc>
              <a:spcBef>
                <a:spcPct val="20000"/>
              </a:spcBef>
              <a:spcAft>
                <a:spcPct val="0"/>
              </a:spcAft>
              <a:buClr>
                <a:srgbClr val="FFCC66"/>
              </a:buClr>
              <a:buSzPct val="75000"/>
              <a:buFont typeface="Wingdings" panose="05000000000000000000" pitchFamily="2" charset="2"/>
              <a:buChar char="l"/>
              <a:tabLst/>
              <a:defRPr/>
            </a:pPr>
            <a:endParaRPr lang="en-US" dirty="0"/>
          </a:p>
        </p:txBody>
      </p:sp>
      <p:sp>
        <p:nvSpPr>
          <p:cNvPr id="4" name="Slide Number Placeholder 3">
            <a:extLst>
              <a:ext uri="{FF2B5EF4-FFF2-40B4-BE49-F238E27FC236}">
                <a16:creationId xmlns:a16="http://schemas.microsoft.com/office/drawing/2014/main" id="{53F11B61-EF1A-154B-A849-11712F8CCC8A}"/>
              </a:ext>
            </a:extLst>
          </p:cNvPr>
          <p:cNvSpPr>
            <a:spLocks noGrp="1"/>
          </p:cNvSpPr>
          <p:nvPr>
            <p:ph type="sldNum" sz="quarter" idx="12"/>
          </p:nvPr>
        </p:nvSpPr>
        <p:spPr/>
        <p:txBody>
          <a:bodyPr/>
          <a:lstStyle/>
          <a:p>
            <a:fld id="{30F7EC9B-7DD8-5744-9B47-DE051C29BD40}" type="slidenum">
              <a:rPr lang="en-US" smtClean="0"/>
              <a:t>9</a:t>
            </a:fld>
            <a:endParaRPr lang="en-US"/>
          </a:p>
        </p:txBody>
      </p:sp>
      <p:sp>
        <p:nvSpPr>
          <p:cNvPr id="3" name="Footer Placeholder 2">
            <a:extLst>
              <a:ext uri="{FF2B5EF4-FFF2-40B4-BE49-F238E27FC236}">
                <a16:creationId xmlns:a16="http://schemas.microsoft.com/office/drawing/2014/main" id="{89230CEF-CFDA-0842-8612-F05A383BEB35}"/>
              </a:ext>
            </a:extLst>
          </p:cNvPr>
          <p:cNvSpPr>
            <a:spLocks noGrp="1"/>
          </p:cNvSpPr>
          <p:nvPr>
            <p:ph type="ftr" sz="quarter" idx="3"/>
          </p:nvPr>
        </p:nvSpPr>
        <p:spPr/>
        <p:txBody>
          <a:bodyPr/>
          <a:lstStyle/>
          <a:p>
            <a:r>
              <a:rPr lang="en-US" dirty="0"/>
              <a:t>Executive Board Roles and Responsibilities</a:t>
            </a:r>
          </a:p>
        </p:txBody>
      </p:sp>
      <p:pic>
        <p:nvPicPr>
          <p:cNvPr id="11" name="Picture 10" descr="The image shows a local store with a sign displaying the address 2916, a parking lot, and a building number.&#10;&#10;AI-generated content may be incorrect.">
            <a:extLst>
              <a:ext uri="{FF2B5EF4-FFF2-40B4-BE49-F238E27FC236}">
                <a16:creationId xmlns:a16="http://schemas.microsoft.com/office/drawing/2014/main" id="{DD9771E4-3882-61B0-791D-5791BDFE465D}"/>
              </a:ext>
            </a:extLst>
          </p:cNvPr>
          <p:cNvPicPr>
            <a:picLocks noChangeAspect="1"/>
          </p:cNvPicPr>
          <p:nvPr/>
        </p:nvPicPr>
        <p:blipFill>
          <a:blip r:embed="rId3"/>
          <a:stretch>
            <a:fillRect/>
          </a:stretch>
        </p:blipFill>
        <p:spPr>
          <a:xfrm>
            <a:off x="7069458" y="2509404"/>
            <a:ext cx="4835064" cy="3188499"/>
          </a:xfrm>
          <a:prstGeom prst="rect">
            <a:avLst/>
          </a:prstGeom>
        </p:spPr>
      </p:pic>
    </p:spTree>
    <p:extLst>
      <p:ext uri="{BB962C8B-B14F-4D97-AF65-F5344CB8AC3E}">
        <p14:creationId xmlns:p14="http://schemas.microsoft.com/office/powerpoint/2010/main" val="3226545486"/>
      </p:ext>
    </p:extLst>
  </p:cSld>
  <p:clrMapOvr>
    <a:masterClrMapping/>
  </p:clrMapOvr>
</p:sld>
</file>

<file path=ppt/theme/theme1.xml><?xml version="1.0" encoding="utf-8"?>
<a:theme xmlns:a="http://schemas.openxmlformats.org/drawingml/2006/main" name="Blue WSCFF">
  <a:themeElements>
    <a:clrScheme name="Custom 1">
      <a:dk1>
        <a:srgbClr val="444333"/>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ue WSCFF" id="{4A77BCC8-F415-9E41-A0A5-B4540A478E44}" vid="{10A26F82-3FC9-7842-9CD6-3837AE86AD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C4796B6D17554BA0F852F85E93CE29" ma:contentTypeVersion="19" ma:contentTypeDescription="Create a new document." ma:contentTypeScope="" ma:versionID="491ba794682e5d526ec0ae1f588ce1a3">
  <xsd:schema xmlns:xsd="http://www.w3.org/2001/XMLSchema" xmlns:xs="http://www.w3.org/2001/XMLSchema" xmlns:p="http://schemas.microsoft.com/office/2006/metadata/properties" xmlns:ns2="d758e033-8139-44f6-bc10-eacfe960665e" xmlns:ns3="55606061-87cb-448c-b305-78d78386a8a3" targetNamespace="http://schemas.microsoft.com/office/2006/metadata/properties" ma:root="true" ma:fieldsID="efa918038db8a778891ef7b4e8f5ddfc" ns2:_="" ns3:_="">
    <xsd:import namespace="d758e033-8139-44f6-bc10-eacfe960665e"/>
    <xsd:import namespace="55606061-87cb-448c-b305-78d78386a8a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58e033-8139-44f6-bc10-eacfe96066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f353397-9acf-49be-8929-94e98c159d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606061-87cb-448c-b305-78d78386a8a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aa55491-3e54-4174-853c-b7b0e4a120c8}" ma:internalName="TaxCatchAll" ma:showField="CatchAllData" ma:web="55606061-87cb-448c-b305-78d78386a8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58e033-8139-44f6-bc10-eacfe960665e">
      <Terms xmlns="http://schemas.microsoft.com/office/infopath/2007/PartnerControls"/>
    </lcf76f155ced4ddcb4097134ff3c332f>
    <TaxCatchAll xmlns="55606061-87cb-448c-b305-78d78386a8a3" xsi:nil="true"/>
  </documentManagement>
</p:properties>
</file>

<file path=customXml/itemProps1.xml><?xml version="1.0" encoding="utf-8"?>
<ds:datastoreItem xmlns:ds="http://schemas.openxmlformats.org/officeDocument/2006/customXml" ds:itemID="{5EA55CF7-1B64-430B-8EB1-9FEE6401BA8A}"/>
</file>

<file path=customXml/itemProps2.xml><?xml version="1.0" encoding="utf-8"?>
<ds:datastoreItem xmlns:ds="http://schemas.openxmlformats.org/officeDocument/2006/customXml" ds:itemID="{512BFA79-6897-4EE8-8FC2-65C664E32D36}">
  <ds:schemaRefs>
    <ds:schemaRef ds:uri="http://schemas.microsoft.com/sharepoint/v3/contenttype/forms"/>
  </ds:schemaRefs>
</ds:datastoreItem>
</file>

<file path=customXml/itemProps3.xml><?xml version="1.0" encoding="utf-8"?>
<ds:datastoreItem xmlns:ds="http://schemas.openxmlformats.org/officeDocument/2006/customXml" ds:itemID="{523747C5-9E64-476B-8603-A5148ED56874}">
  <ds:schemaRef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d758e033-8139-44f6-bc10-eacfe960665e"/>
    <ds:schemaRef ds:uri="55606061-87cb-448c-b305-78d78386a8a3"/>
    <ds:schemaRef ds:uri="http://purl.org/dc/term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Blue WSCFF</Template>
  <TotalTime>2651</TotalTime>
  <Words>876</Words>
  <Application>Microsoft Macintosh PowerPoint</Application>
  <PresentationFormat>Widescreen</PresentationFormat>
  <Paragraphs>212</Paragraphs>
  <Slides>21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Impact</vt:lpstr>
      <vt:lpstr>Times New Roman</vt:lpstr>
      <vt:lpstr>Trebuchet MS</vt:lpstr>
      <vt:lpstr>Wingdings</vt:lpstr>
      <vt:lpstr>Blue WSCFF</vt:lpstr>
      <vt:lpstr>Executive Board Roles and Responsibilities </vt:lpstr>
      <vt:lpstr>Objectives</vt:lpstr>
      <vt:lpstr>Governance of Your Local and E-Board</vt:lpstr>
      <vt:lpstr>Constitution and Bylaws Specifics</vt:lpstr>
      <vt:lpstr>Local President</vt:lpstr>
      <vt:lpstr>Local President Meeting Responsibilities </vt:lpstr>
      <vt:lpstr>Local President - Managing the Local</vt:lpstr>
      <vt:lpstr>Local President - Communications</vt:lpstr>
      <vt:lpstr>Secretary/Treasurer Responsibilities</vt:lpstr>
      <vt:lpstr>Vice President Responsibilities</vt:lpstr>
      <vt:lpstr>Executive Board Members At-Large</vt:lpstr>
      <vt:lpstr>E-Board Responsibilities Examples</vt:lpstr>
      <vt:lpstr>Other Roles and Players</vt:lpstr>
      <vt:lpstr>Other Roles and Players Cont.</vt:lpstr>
      <vt:lpstr>Strategic Planning and Mentorship</vt:lpstr>
      <vt:lpstr>Education is Crucial  </vt:lpstr>
      <vt:lpstr>Events Communication</vt:lpstr>
      <vt:lpstr>Family Support</vt:lpstr>
      <vt:lpstr> Local Union Support</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IAFF</dc:title>
  <dc:creator>Jennifer Pennington</dc:creator>
  <cp:lastModifiedBy>iafflocal1296vp@gmail.com</cp:lastModifiedBy>
  <cp:revision>240</cp:revision>
  <dcterms:created xsi:type="dcterms:W3CDTF">2018-04-05T03:17:43Z</dcterms:created>
  <dcterms:modified xsi:type="dcterms:W3CDTF">2026-04-09T23:00:27Z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0x010100ACC4796B6D17554BA0F852F85E93CE29</vt:lpwstr>
  </property>
</Properties>
</file>