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1"/>
  </p:notesMasterIdLst>
  <p:sldIdLst>
    <p:sldId id="256" r:id="rId5"/>
    <p:sldId id="323" r:id="rId6"/>
    <p:sldId id="324" r:id="rId7"/>
    <p:sldId id="325" r:id="rId8"/>
    <p:sldId id="326" r:id="rId9"/>
    <p:sldId id="32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26F"/>
    <a:srgbClr val="987F52"/>
    <a:srgbClr val="1F2D3F"/>
    <a:srgbClr val="00205A"/>
    <a:srgbClr val="862533"/>
    <a:srgbClr val="EFAE34"/>
    <a:srgbClr val="354456"/>
    <a:srgbClr val="5C83AE"/>
    <a:srgbClr val="862633"/>
    <a:srgbClr val="D002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6"/>
    <p:restoredTop sz="92603"/>
  </p:normalViewPr>
  <p:slideViewPr>
    <p:cSldViewPr snapToGrid="0" snapToObjects="1">
      <p:cViewPr varScale="1">
        <p:scale>
          <a:sx n="117" d="100"/>
          <a:sy n="117" d="100"/>
        </p:scale>
        <p:origin x="912" y="45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FF207-ACDB-A446-8128-10A2BA3F9F5D}" type="datetimeFigureOut">
              <a:rPr lang="en-US" smtClean="0"/>
              <a:t>4/9/26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661FE-0776-8541-8304-91DBB4A1A4BB}" type="slidenum">
              <a:rPr lang="en-US" smtClean="0"/>
              <a:t>‹#›</a:t>
            </a:fld>
            <a:endParaRPr lang="en-US"/>
          </a:p>
        </p:txBody>
      </p:sp>
    </p:spTree>
    <p:extLst>
      <p:ext uri="{BB962C8B-B14F-4D97-AF65-F5344CB8AC3E}">
        <p14:creationId xmlns:p14="http://schemas.microsoft.com/office/powerpoint/2010/main" val="145394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661FE-0776-8541-8304-91DBB4A1A4BB}" type="slidenum">
              <a:rPr lang="en-US" smtClean="0"/>
              <a:t>1</a:t>
            </a:fld>
            <a:endParaRPr lang="en-US"/>
          </a:p>
        </p:txBody>
      </p:sp>
    </p:spTree>
    <p:extLst>
      <p:ext uri="{BB962C8B-B14F-4D97-AF65-F5344CB8AC3E}">
        <p14:creationId xmlns:p14="http://schemas.microsoft.com/office/powerpoint/2010/main" val="847777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F19E5B6-A136-0548-88CB-DCB5D74FCC44}"/>
              </a:ext>
            </a:extLst>
          </p:cNvPr>
          <p:cNvSpPr>
            <a:spLocks noGrp="1"/>
          </p:cNvSpPr>
          <p:nvPr>
            <p:ph type="dt" sz="half" idx="10"/>
          </p:nvPr>
        </p:nvSpPr>
        <p:spPr>
          <a:xfrm>
            <a:off x="1126273" y="6342903"/>
            <a:ext cx="2057401" cy="365125"/>
          </a:xfrm>
        </p:spPr>
        <p:txBody>
          <a:bodyPr/>
          <a:lstStyle/>
          <a:p>
            <a:fld id="{491FF32F-0E40-F54F-9CB4-2CB05D690661}" type="datetime1">
              <a:rPr lang="en-US" smtClean="0"/>
              <a:t>4/9/26</a:t>
            </a:fld>
            <a:endParaRPr lang="en-US"/>
          </a:p>
        </p:txBody>
      </p:sp>
      <p:sp>
        <p:nvSpPr>
          <p:cNvPr id="5" name="Footer Placeholder 4">
            <a:extLst>
              <a:ext uri="{FF2B5EF4-FFF2-40B4-BE49-F238E27FC236}">
                <a16:creationId xmlns:a16="http://schemas.microsoft.com/office/drawing/2014/main" id="{4B6C887E-95DE-8144-A17B-EDF7337FCBF6}"/>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p>
        </p:txBody>
      </p:sp>
      <p:sp>
        <p:nvSpPr>
          <p:cNvPr id="6" name="Slide Number Placeholder 5">
            <a:extLst>
              <a:ext uri="{FF2B5EF4-FFF2-40B4-BE49-F238E27FC236}">
                <a16:creationId xmlns:a16="http://schemas.microsoft.com/office/drawing/2014/main" id="{9309071C-97E9-BF45-94C3-D8F1983AE1D6}"/>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
        <p:nvSpPr>
          <p:cNvPr id="2" name="Title 1">
            <a:extLst>
              <a:ext uri="{FF2B5EF4-FFF2-40B4-BE49-F238E27FC236}">
                <a16:creationId xmlns:a16="http://schemas.microsoft.com/office/drawing/2014/main" id="{BEDE4612-131C-9547-B167-E3E27A8AE491}"/>
              </a:ext>
            </a:extLst>
          </p:cNvPr>
          <p:cNvSpPr>
            <a:spLocks noGrp="1"/>
          </p:cNvSpPr>
          <p:nvPr>
            <p:ph type="ctrTitle"/>
          </p:nvPr>
        </p:nvSpPr>
        <p:spPr>
          <a:xfrm>
            <a:off x="5777344" y="334142"/>
            <a:ext cx="5840914" cy="2387600"/>
          </a:xfrm>
        </p:spPr>
        <p:txBody>
          <a:bodyPr anchor="b"/>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2BEE597-D691-294A-964E-84B9B1BBBE2C}"/>
              </a:ext>
            </a:extLst>
          </p:cNvPr>
          <p:cNvSpPr>
            <a:spLocks noGrp="1"/>
          </p:cNvSpPr>
          <p:nvPr>
            <p:ph type="subTitle" idx="1"/>
          </p:nvPr>
        </p:nvSpPr>
        <p:spPr>
          <a:xfrm>
            <a:off x="5777343" y="3055885"/>
            <a:ext cx="5840913" cy="15853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0899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36F7-7F9F-254A-B6BD-94DB23AE37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741DDC-65BB-7A4F-8285-2128821B3E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D6DF49-5E17-0249-BA2A-52A7D41B9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53B133-579B-CA44-98BA-4C6E8EB603B2}"/>
              </a:ext>
            </a:extLst>
          </p:cNvPr>
          <p:cNvSpPr>
            <a:spLocks noGrp="1"/>
          </p:cNvSpPr>
          <p:nvPr>
            <p:ph type="dt" sz="half" idx="10"/>
          </p:nvPr>
        </p:nvSpPr>
        <p:spPr>
          <a:xfrm>
            <a:off x="1126273" y="6342903"/>
            <a:ext cx="2057401" cy="365125"/>
          </a:xfrm>
        </p:spPr>
        <p:txBody>
          <a:bodyPr/>
          <a:lstStyle/>
          <a:p>
            <a:fld id="{1EFBCB3A-7E4E-4B4E-8F34-6FFFDF1A30BF}" type="datetime1">
              <a:rPr lang="en-US" smtClean="0"/>
              <a:t>4/9/26</a:t>
            </a:fld>
            <a:endParaRPr lang="en-US"/>
          </a:p>
        </p:txBody>
      </p:sp>
      <p:sp>
        <p:nvSpPr>
          <p:cNvPr id="6" name="Footer Placeholder 5">
            <a:extLst>
              <a:ext uri="{FF2B5EF4-FFF2-40B4-BE49-F238E27FC236}">
                <a16:creationId xmlns:a16="http://schemas.microsoft.com/office/drawing/2014/main" id="{689AFE4C-62B4-E043-B1EF-B928D7559A86}"/>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p>
        </p:txBody>
      </p:sp>
      <p:sp>
        <p:nvSpPr>
          <p:cNvPr id="7" name="Slide Number Placeholder 6">
            <a:extLst>
              <a:ext uri="{FF2B5EF4-FFF2-40B4-BE49-F238E27FC236}">
                <a16:creationId xmlns:a16="http://schemas.microsoft.com/office/drawing/2014/main" id="{8E38761C-8633-9349-8A3F-80A0EBEEA27F}"/>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381674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CE10-7F1E-544A-91B2-A6AEF90008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896A9B-452B-3C4F-AD1B-B1C5547569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DAE3075-6654-6147-9574-D10BFFC76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8F40D3-601F-B24B-8EED-1EFAC60003E8}"/>
              </a:ext>
            </a:extLst>
          </p:cNvPr>
          <p:cNvSpPr>
            <a:spLocks noGrp="1"/>
          </p:cNvSpPr>
          <p:nvPr>
            <p:ph type="dt" sz="half" idx="10"/>
          </p:nvPr>
        </p:nvSpPr>
        <p:spPr/>
        <p:txBody>
          <a:bodyPr/>
          <a:lstStyle/>
          <a:p>
            <a:fld id="{C5CB5B8E-3717-EF48-B5D8-B0718309BC73}" type="datetime1">
              <a:rPr lang="en-US" smtClean="0"/>
              <a:t>4/9/26</a:t>
            </a:fld>
            <a:endParaRPr lang="en-US"/>
          </a:p>
        </p:txBody>
      </p:sp>
      <p:sp>
        <p:nvSpPr>
          <p:cNvPr id="6" name="Footer Placeholder 5">
            <a:extLst>
              <a:ext uri="{FF2B5EF4-FFF2-40B4-BE49-F238E27FC236}">
                <a16:creationId xmlns:a16="http://schemas.microsoft.com/office/drawing/2014/main" id="{4CA0A87C-B33D-774D-81AA-FE250B648590}"/>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p>
        </p:txBody>
      </p:sp>
      <p:sp>
        <p:nvSpPr>
          <p:cNvPr id="7" name="Slide Number Placeholder 6">
            <a:extLst>
              <a:ext uri="{FF2B5EF4-FFF2-40B4-BE49-F238E27FC236}">
                <a16:creationId xmlns:a16="http://schemas.microsoft.com/office/drawing/2014/main" id="{A5DDE660-C33D-CE44-929B-D3B4C562AF8E}"/>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2119100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2AD26-98F5-4643-AB21-3CE0848974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D94055-30B6-9F4A-B3ED-8E9749F1F0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8AAB0-44E5-0A47-B840-C262225F50EB}"/>
              </a:ext>
            </a:extLst>
          </p:cNvPr>
          <p:cNvSpPr>
            <a:spLocks noGrp="1"/>
          </p:cNvSpPr>
          <p:nvPr>
            <p:ph type="dt" sz="half" idx="10"/>
          </p:nvPr>
        </p:nvSpPr>
        <p:spPr>
          <a:xfrm>
            <a:off x="1126273" y="6342903"/>
            <a:ext cx="2057401" cy="365125"/>
          </a:xfrm>
        </p:spPr>
        <p:txBody>
          <a:bodyPr/>
          <a:lstStyle/>
          <a:p>
            <a:fld id="{8766BFBF-8385-D54E-A9B7-24F68A1EBCC7}" type="datetime1">
              <a:rPr lang="en-US" smtClean="0"/>
              <a:t>4/9/26</a:t>
            </a:fld>
            <a:endParaRPr lang="en-US"/>
          </a:p>
        </p:txBody>
      </p:sp>
      <p:sp>
        <p:nvSpPr>
          <p:cNvPr id="5" name="Footer Placeholder 4">
            <a:extLst>
              <a:ext uri="{FF2B5EF4-FFF2-40B4-BE49-F238E27FC236}">
                <a16:creationId xmlns:a16="http://schemas.microsoft.com/office/drawing/2014/main" id="{B7FCA0F6-38B3-CB4E-B538-83F27DC022B8}"/>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p>
        </p:txBody>
      </p:sp>
      <p:sp>
        <p:nvSpPr>
          <p:cNvPr id="6" name="Slide Number Placeholder 5">
            <a:extLst>
              <a:ext uri="{FF2B5EF4-FFF2-40B4-BE49-F238E27FC236}">
                <a16:creationId xmlns:a16="http://schemas.microsoft.com/office/drawing/2014/main" id="{5C5036B1-6627-6A4B-A2E6-B6221F99E4EB}"/>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1761635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577BE6-343E-1F49-9915-5E6F0308A8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2E4DB4-5432-BB49-9784-9256B4BF42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9A9B6-6383-1941-BCE5-1CEB1C168EC5}"/>
              </a:ext>
            </a:extLst>
          </p:cNvPr>
          <p:cNvSpPr>
            <a:spLocks noGrp="1"/>
          </p:cNvSpPr>
          <p:nvPr>
            <p:ph type="dt" sz="half" idx="10"/>
          </p:nvPr>
        </p:nvSpPr>
        <p:spPr>
          <a:xfrm>
            <a:off x="1126273" y="6342903"/>
            <a:ext cx="2057401" cy="365125"/>
          </a:xfrm>
        </p:spPr>
        <p:txBody>
          <a:bodyPr/>
          <a:lstStyle/>
          <a:p>
            <a:fld id="{CB557F3C-C903-474D-90FE-2A7112C0FF14}" type="datetime1">
              <a:rPr lang="en-US" smtClean="0"/>
              <a:t>4/9/26</a:t>
            </a:fld>
            <a:endParaRPr lang="en-US"/>
          </a:p>
        </p:txBody>
      </p:sp>
      <p:sp>
        <p:nvSpPr>
          <p:cNvPr id="5" name="Footer Placeholder 4">
            <a:extLst>
              <a:ext uri="{FF2B5EF4-FFF2-40B4-BE49-F238E27FC236}">
                <a16:creationId xmlns:a16="http://schemas.microsoft.com/office/drawing/2014/main" id="{A6586E97-9F67-C947-B3CC-7E8E430E66EE}"/>
              </a:ext>
            </a:extLst>
          </p:cNvPr>
          <p:cNvSpPr>
            <a:spLocks noGrp="1"/>
          </p:cNvSpPr>
          <p:nvPr>
            <p:ph type="ftr" sz="quarter" idx="11"/>
          </p:nvPr>
        </p:nvSpPr>
        <p:spPr>
          <a:xfrm>
            <a:off x="6667500" y="6312390"/>
            <a:ext cx="4114800" cy="365125"/>
          </a:xfrm>
          <a:prstGeom prst="rect">
            <a:avLst/>
          </a:prstGeom>
        </p:spPr>
        <p:txBody>
          <a:bodyPr/>
          <a:lstStyle>
            <a:lvl1pPr algn="r">
              <a:defRPr/>
            </a:lvl1pPr>
          </a:lstStyle>
          <a:p>
            <a:r>
              <a:rPr lang="en-US"/>
              <a:t>Power Through Participation</a:t>
            </a:r>
          </a:p>
        </p:txBody>
      </p:sp>
      <p:sp>
        <p:nvSpPr>
          <p:cNvPr id="6" name="Slide Number Placeholder 5">
            <a:extLst>
              <a:ext uri="{FF2B5EF4-FFF2-40B4-BE49-F238E27FC236}">
                <a16:creationId xmlns:a16="http://schemas.microsoft.com/office/drawing/2014/main" id="{C51A523D-1BFF-3F4F-A1E5-5CF4C4330528}"/>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149394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730DC-01D4-8642-BD97-A773B1D5BA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FD73B-635F-D544-8EC9-EF3FD8FEA0B6}"/>
              </a:ext>
            </a:extLst>
          </p:cNvPr>
          <p:cNvSpPr>
            <a:spLocks noGrp="1"/>
          </p:cNvSpPr>
          <p:nvPr>
            <p:ph idx="1"/>
          </p:nvPr>
        </p:nvSpPr>
        <p:spPr/>
        <p:txBody>
          <a:bodyPr/>
          <a:lstStyle>
            <a:lvl1pPr marL="457200" indent="-320040">
              <a:lnSpc>
                <a:spcPct val="100000"/>
              </a:lnSpc>
              <a:spcAft>
                <a:spcPts val="500"/>
              </a:spcAft>
              <a:buClr>
                <a:srgbClr val="FFC000"/>
              </a:buClr>
              <a:buFont typeface="Arial" panose="020B0604020202020204" pitchFamily="34" charset="0"/>
              <a:buChar char="•"/>
              <a:defRPr sz="2400" b="1"/>
            </a:lvl1pPr>
            <a:lvl2pPr>
              <a:spcAft>
                <a:spcPts val="500"/>
              </a:spcAft>
              <a:defRPr sz="2000">
                <a:solidFill>
                  <a:schemeClr val="accent5">
                    <a:lumMod val="20000"/>
                    <a:lumOff val="80000"/>
                  </a:schemeClr>
                </a:solidFill>
              </a:defRPr>
            </a:lvl2pPr>
            <a:lvl3pPr>
              <a:defRPr sz="1800" i="1"/>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15E4B3F7-4EBB-D74B-9D46-DBA8AB7F1627}"/>
              </a:ext>
            </a:extLst>
          </p:cNvPr>
          <p:cNvSpPr>
            <a:spLocks noGrp="1"/>
          </p:cNvSpPr>
          <p:nvPr>
            <p:ph type="dt" sz="half" idx="10"/>
          </p:nvPr>
        </p:nvSpPr>
        <p:spPr>
          <a:xfrm>
            <a:off x="1126273" y="6342903"/>
            <a:ext cx="2057401" cy="365125"/>
          </a:xfrm>
        </p:spPr>
        <p:txBody>
          <a:bodyPr/>
          <a:lstStyle>
            <a:lvl1pPr>
              <a:defRPr>
                <a:solidFill>
                  <a:srgbClr val="987F52"/>
                </a:solidFill>
              </a:defRPr>
            </a:lvl1pPr>
          </a:lstStyle>
          <a:p>
            <a:fld id="{309D651C-A391-C448-A6F1-E1876D838CDA}" type="datetime1">
              <a:rPr lang="en-US" smtClean="0"/>
              <a:pPr/>
              <a:t>4/9/26</a:t>
            </a:fld>
            <a:endParaRPr lang="en-US" dirty="0"/>
          </a:p>
        </p:txBody>
      </p:sp>
      <p:sp>
        <p:nvSpPr>
          <p:cNvPr id="6" name="Slide Number Placeholder 5">
            <a:extLst>
              <a:ext uri="{FF2B5EF4-FFF2-40B4-BE49-F238E27FC236}">
                <a16:creationId xmlns:a16="http://schemas.microsoft.com/office/drawing/2014/main" id="{93FD2276-BF38-9240-9083-270D0842EAB4}"/>
              </a:ext>
            </a:extLst>
          </p:cNvPr>
          <p:cNvSpPr>
            <a:spLocks noGrp="1"/>
          </p:cNvSpPr>
          <p:nvPr>
            <p:ph type="sldNum" sz="quarter" idx="12"/>
          </p:nvPr>
        </p:nvSpPr>
        <p:spPr>
          <a:xfrm>
            <a:off x="11414047" y="6328232"/>
            <a:ext cx="563211" cy="365125"/>
          </a:xfrm>
        </p:spPr>
        <p:txBody>
          <a:bodyPr/>
          <a:lstStyle>
            <a:lvl1pPr>
              <a:defRPr>
                <a:solidFill>
                  <a:srgbClr val="987F52"/>
                </a:solidFill>
              </a:defRPr>
            </a:lvl1pPr>
          </a:lstStyle>
          <a:p>
            <a:fld id="{30F7EC9B-7DD8-5744-9B47-DE051C29BD40}" type="slidenum">
              <a:rPr lang="en-US" smtClean="0"/>
              <a:pPr/>
              <a:t>‹#›</a:t>
            </a:fld>
            <a:endParaRPr lang="en-US" dirty="0"/>
          </a:p>
        </p:txBody>
      </p:sp>
      <p:sp>
        <p:nvSpPr>
          <p:cNvPr id="7" name="Footer Placeholder 4">
            <a:extLst>
              <a:ext uri="{FF2B5EF4-FFF2-40B4-BE49-F238E27FC236}">
                <a16:creationId xmlns:a16="http://schemas.microsoft.com/office/drawing/2014/main" id="{7A211A46-96A4-8E48-93B6-B79A297BAB93}"/>
              </a:ext>
            </a:extLst>
          </p:cNvPr>
          <p:cNvSpPr>
            <a:spLocks noGrp="1"/>
          </p:cNvSpPr>
          <p:nvPr>
            <p:ph type="ftr" sz="quarter" idx="3"/>
          </p:nvPr>
        </p:nvSpPr>
        <p:spPr>
          <a:xfrm>
            <a:off x="6909245" y="6325837"/>
            <a:ext cx="4444555" cy="365125"/>
          </a:xfrm>
          <a:prstGeom prst="rect">
            <a:avLst/>
          </a:prstGeom>
        </p:spPr>
        <p:txBody>
          <a:bodyPr/>
          <a:lstStyle>
            <a:lvl1pPr algn="r">
              <a:defRPr sz="1200">
                <a:solidFill>
                  <a:srgbClr val="987F52"/>
                </a:solidFill>
                <a:latin typeface="Calibri" panose="020F0502020204030204" pitchFamily="34" charset="0"/>
                <a:cs typeface="Calibri" panose="020F0502020204030204" pitchFamily="34" charset="0"/>
              </a:defRPr>
            </a:lvl1pPr>
          </a:lstStyle>
          <a:p>
            <a:r>
              <a:rPr lang="en-US" dirty="0"/>
              <a:t>Power Through Participation</a:t>
            </a:r>
          </a:p>
        </p:txBody>
      </p:sp>
    </p:spTree>
    <p:extLst>
      <p:ext uri="{BB962C8B-B14F-4D97-AF65-F5344CB8AC3E}">
        <p14:creationId xmlns:p14="http://schemas.microsoft.com/office/powerpoint/2010/main" val="390588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791A85-183B-094A-972F-7149A56B7DEB}"/>
              </a:ext>
            </a:extLst>
          </p:cNvPr>
          <p:cNvSpPr/>
          <p:nvPr userDrawn="1"/>
        </p:nvSpPr>
        <p:spPr>
          <a:xfrm>
            <a:off x="5455627" y="0"/>
            <a:ext cx="6736372" cy="6158753"/>
          </a:xfrm>
          <a:prstGeom prst="rect">
            <a:avLst/>
          </a:prstGeom>
          <a:gradFill>
            <a:gsLst>
              <a:gs pos="100000">
                <a:srgbClr val="862633"/>
              </a:gs>
              <a:gs pos="0">
                <a:srgbClr val="D0021B"/>
              </a:gs>
            </a:gsLst>
            <a:path path="rect">
              <a:fillToRect l="50000" t="50000" r="50000" b="50000"/>
            </a:path>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B730DC-01D4-8642-BD97-A773B1D5BAFE}"/>
              </a:ext>
            </a:extLst>
          </p:cNvPr>
          <p:cNvSpPr>
            <a:spLocks noGrp="1"/>
          </p:cNvSpPr>
          <p:nvPr>
            <p:ph type="title"/>
          </p:nvPr>
        </p:nvSpPr>
        <p:spPr>
          <a:xfrm>
            <a:off x="838200" y="365125"/>
            <a:ext cx="4138246" cy="1325563"/>
          </a:xfrm>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15E4B3F7-4EBB-D74B-9D46-DBA8AB7F1627}"/>
              </a:ext>
            </a:extLst>
          </p:cNvPr>
          <p:cNvSpPr>
            <a:spLocks noGrp="1"/>
          </p:cNvSpPr>
          <p:nvPr>
            <p:ph type="dt" sz="half" idx="10"/>
          </p:nvPr>
        </p:nvSpPr>
        <p:spPr>
          <a:xfrm>
            <a:off x="1077699" y="6356350"/>
            <a:ext cx="2057401" cy="365125"/>
          </a:xfrm>
        </p:spPr>
        <p:txBody>
          <a:bodyPr/>
          <a:lstStyle/>
          <a:p>
            <a:fld id="{6AC5F12B-AF32-AD4A-83B1-C1D164F64248}" type="datetime1">
              <a:rPr lang="en-US" smtClean="0"/>
              <a:t>4/9/26</a:t>
            </a:fld>
            <a:endParaRPr lang="en-US"/>
          </a:p>
        </p:txBody>
      </p:sp>
      <p:sp>
        <p:nvSpPr>
          <p:cNvPr id="5" name="Footer Placeholder 4">
            <a:extLst>
              <a:ext uri="{FF2B5EF4-FFF2-40B4-BE49-F238E27FC236}">
                <a16:creationId xmlns:a16="http://schemas.microsoft.com/office/drawing/2014/main" id="{47F915D8-CAD4-3E4F-BA75-BD400079BA48}"/>
              </a:ext>
            </a:extLst>
          </p:cNvPr>
          <p:cNvSpPr>
            <a:spLocks noGrp="1"/>
          </p:cNvSpPr>
          <p:nvPr>
            <p:ph type="ftr" sz="quarter" idx="11"/>
          </p:nvPr>
        </p:nvSpPr>
        <p:spPr>
          <a:xfrm>
            <a:off x="7369167" y="6312390"/>
            <a:ext cx="4114800" cy="365125"/>
          </a:xfrm>
          <a:prstGeom prst="rect">
            <a:avLst/>
          </a:prstGeom>
        </p:spPr>
        <p:txBody>
          <a:bodyPr/>
          <a:lstStyle>
            <a:lvl1pPr algn="r">
              <a:defRPr/>
            </a:lvl1pPr>
          </a:lstStyle>
          <a:p>
            <a:r>
              <a:rPr lang="en-US"/>
              <a:t>Power Through Participation</a:t>
            </a:r>
            <a:endParaRPr lang="en-US" dirty="0"/>
          </a:p>
        </p:txBody>
      </p:sp>
      <p:sp>
        <p:nvSpPr>
          <p:cNvPr id="6" name="Slide Number Placeholder 5">
            <a:extLst>
              <a:ext uri="{FF2B5EF4-FFF2-40B4-BE49-F238E27FC236}">
                <a16:creationId xmlns:a16="http://schemas.microsoft.com/office/drawing/2014/main" id="{93FD2276-BF38-9240-9083-270D0842EAB4}"/>
              </a:ext>
            </a:extLst>
          </p:cNvPr>
          <p:cNvSpPr>
            <a:spLocks noGrp="1"/>
          </p:cNvSpPr>
          <p:nvPr>
            <p:ph type="sldNum" sz="quarter" idx="12"/>
          </p:nvPr>
        </p:nvSpPr>
        <p:spPr>
          <a:xfrm>
            <a:off x="11483967" y="6316009"/>
            <a:ext cx="563211" cy="365125"/>
          </a:xfrm>
        </p:spPr>
        <p:txBody>
          <a:bodyPr/>
          <a:lstStyle/>
          <a:p>
            <a:fld id="{30F7EC9B-7DD8-5744-9B47-DE051C29BD40}" type="slidenum">
              <a:rPr lang="en-US" smtClean="0"/>
              <a:t>‹#›</a:t>
            </a:fld>
            <a:endParaRPr lang="en-US"/>
          </a:p>
        </p:txBody>
      </p:sp>
      <p:sp>
        <p:nvSpPr>
          <p:cNvPr id="13" name="Content Placeholder 2">
            <a:extLst>
              <a:ext uri="{FF2B5EF4-FFF2-40B4-BE49-F238E27FC236}">
                <a16:creationId xmlns:a16="http://schemas.microsoft.com/office/drawing/2014/main" id="{7C7DB163-F9A7-074F-8E26-4F9501EBEE1D}"/>
              </a:ext>
            </a:extLst>
          </p:cNvPr>
          <p:cNvSpPr>
            <a:spLocks noGrp="1"/>
          </p:cNvSpPr>
          <p:nvPr>
            <p:ph idx="1" hasCustomPrompt="1"/>
          </p:nvPr>
        </p:nvSpPr>
        <p:spPr>
          <a:xfrm>
            <a:off x="5661211" y="1690688"/>
            <a:ext cx="6104361" cy="4180968"/>
          </a:xfrm>
        </p:spPr>
        <p:txBody>
          <a:bodyPr/>
          <a:lstStyle>
            <a:lvl1pPr marL="457200" indent="-320040">
              <a:lnSpc>
                <a:spcPct val="100000"/>
              </a:lnSpc>
              <a:spcAft>
                <a:spcPts val="500"/>
              </a:spcAft>
              <a:buClr>
                <a:srgbClr val="FFC000"/>
              </a:buClr>
              <a:buFont typeface="Arial" panose="020B0604020202020204" pitchFamily="34" charset="0"/>
              <a:buChar char="•"/>
              <a:defRPr sz="2400" b="1"/>
            </a:lvl1pPr>
            <a:lvl2pPr>
              <a:spcAft>
                <a:spcPts val="500"/>
              </a:spcAft>
              <a:defRPr sz="2000">
                <a:solidFill>
                  <a:schemeClr val="accent5">
                    <a:lumMod val="20000"/>
                    <a:lumOff val="80000"/>
                  </a:schemeClr>
                </a:solidFill>
              </a:defRPr>
            </a:lvl2pPr>
            <a:lvl3pPr>
              <a:defRPr sz="1800" i="1"/>
            </a:lvl3pPr>
            <a:lvl4pPr>
              <a:defRPr sz="1400"/>
            </a:lvl4pPr>
          </a:lstStyle>
          <a:p>
            <a:r>
              <a:rPr lang="en-US" altLang="en-US" dirty="0"/>
              <a:t>Firefighting is one of the most dangerous professions in North America.</a:t>
            </a:r>
          </a:p>
          <a:p>
            <a:r>
              <a:rPr lang="en-US" altLang="en-US" dirty="0"/>
              <a:t>The IAFF has worked and will continue to work with governmental agencies, politicians and fire service organizations to seek improvements in staffing levels, protective gear and overall technology to ensure the safety of its members.</a:t>
            </a:r>
          </a:p>
        </p:txBody>
      </p:sp>
    </p:spTree>
    <p:extLst>
      <p:ext uri="{BB962C8B-B14F-4D97-AF65-F5344CB8AC3E}">
        <p14:creationId xmlns:p14="http://schemas.microsoft.com/office/powerpoint/2010/main" val="139862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6D1D0-9B20-1A49-9871-1E4C447F94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00EB216-0956-0244-903C-E9E1EFAD8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94B748-3E0A-5549-B5AD-5898A5858717}"/>
              </a:ext>
            </a:extLst>
          </p:cNvPr>
          <p:cNvSpPr>
            <a:spLocks noGrp="1"/>
          </p:cNvSpPr>
          <p:nvPr>
            <p:ph type="dt" sz="half" idx="10"/>
          </p:nvPr>
        </p:nvSpPr>
        <p:spPr/>
        <p:txBody>
          <a:bodyPr/>
          <a:lstStyle/>
          <a:p>
            <a:fld id="{14B08FDE-548B-EC4B-ADDA-64B2E2A3E376}" type="datetime1">
              <a:rPr lang="en-US" smtClean="0"/>
              <a:t>4/9/26</a:t>
            </a:fld>
            <a:endParaRPr lang="en-US"/>
          </a:p>
        </p:txBody>
      </p:sp>
      <p:sp>
        <p:nvSpPr>
          <p:cNvPr id="5" name="Footer Placeholder 4">
            <a:extLst>
              <a:ext uri="{FF2B5EF4-FFF2-40B4-BE49-F238E27FC236}">
                <a16:creationId xmlns:a16="http://schemas.microsoft.com/office/drawing/2014/main" id="{2771CFCB-F2D5-D641-A6B8-63E5E32C147D}"/>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endParaRPr lang="en-US" dirty="0"/>
          </a:p>
        </p:txBody>
      </p:sp>
      <p:sp>
        <p:nvSpPr>
          <p:cNvPr id="6" name="Slide Number Placeholder 5">
            <a:extLst>
              <a:ext uri="{FF2B5EF4-FFF2-40B4-BE49-F238E27FC236}">
                <a16:creationId xmlns:a16="http://schemas.microsoft.com/office/drawing/2014/main" id="{29B27729-E19E-B446-95A3-FD774DCE88A4}"/>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2834635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780E-3C88-7241-AA3B-A534A2B4C0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8BFB30-4046-864E-AAED-BAE87259D0AA}"/>
              </a:ext>
            </a:extLst>
          </p:cNvPr>
          <p:cNvSpPr>
            <a:spLocks noGrp="1"/>
          </p:cNvSpPr>
          <p:nvPr>
            <p:ph sz="half" idx="1"/>
          </p:nvPr>
        </p:nvSpPr>
        <p:spPr>
          <a:xfrm>
            <a:off x="838200" y="1825625"/>
            <a:ext cx="5181600" cy="4351338"/>
          </a:xfrm>
        </p:spPr>
        <p:txBody>
          <a:bodyPr/>
          <a:lstStyle>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6571E0C-6071-424D-ABEA-FE1A61AF60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75F987-72B1-FB4E-8226-F66C3F16531E}"/>
              </a:ext>
            </a:extLst>
          </p:cNvPr>
          <p:cNvSpPr>
            <a:spLocks noGrp="1"/>
          </p:cNvSpPr>
          <p:nvPr>
            <p:ph type="dt" sz="half" idx="10"/>
          </p:nvPr>
        </p:nvSpPr>
        <p:spPr>
          <a:xfrm>
            <a:off x="1126273" y="6342903"/>
            <a:ext cx="2057401" cy="365125"/>
          </a:xfrm>
        </p:spPr>
        <p:txBody>
          <a:bodyPr/>
          <a:lstStyle/>
          <a:p>
            <a:fld id="{5620DAE1-089D-B646-BA98-73320FA8199A}" type="datetime1">
              <a:rPr lang="en-US" smtClean="0"/>
              <a:t>4/9/26</a:t>
            </a:fld>
            <a:endParaRPr lang="en-US"/>
          </a:p>
        </p:txBody>
      </p:sp>
      <p:sp>
        <p:nvSpPr>
          <p:cNvPr id="6" name="Footer Placeholder 5">
            <a:extLst>
              <a:ext uri="{FF2B5EF4-FFF2-40B4-BE49-F238E27FC236}">
                <a16:creationId xmlns:a16="http://schemas.microsoft.com/office/drawing/2014/main" id="{D4B2BC61-6E51-AB48-8EB2-57977168682B}"/>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p>
        </p:txBody>
      </p:sp>
      <p:sp>
        <p:nvSpPr>
          <p:cNvPr id="7" name="Slide Number Placeholder 6">
            <a:extLst>
              <a:ext uri="{FF2B5EF4-FFF2-40B4-BE49-F238E27FC236}">
                <a16:creationId xmlns:a16="http://schemas.microsoft.com/office/drawing/2014/main" id="{4F062794-B79D-F74A-B2C7-8B20DE8749E4}"/>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260544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9CF7-0838-FF49-BD4B-F436FBA99B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E220D9-C454-974D-BA4B-C5A6B4B276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30F8FC-978D-3146-A325-B0BB6BCF91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2DE82-B493-524C-974E-3530D7128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F823F5-49C9-1C4C-8713-9C6296023D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0D0808-F2E7-F841-9C11-7BBB6FAAB070}"/>
              </a:ext>
            </a:extLst>
          </p:cNvPr>
          <p:cNvSpPr>
            <a:spLocks noGrp="1"/>
          </p:cNvSpPr>
          <p:nvPr>
            <p:ph type="dt" sz="half" idx="10"/>
          </p:nvPr>
        </p:nvSpPr>
        <p:spPr>
          <a:xfrm>
            <a:off x="1126273" y="6342903"/>
            <a:ext cx="2057401" cy="365125"/>
          </a:xfrm>
        </p:spPr>
        <p:txBody>
          <a:bodyPr/>
          <a:lstStyle/>
          <a:p>
            <a:fld id="{C63F3077-4894-E241-8A50-A9BC27F8BF12}" type="datetime1">
              <a:rPr lang="en-US" smtClean="0"/>
              <a:t>4/9/26</a:t>
            </a:fld>
            <a:endParaRPr lang="en-US"/>
          </a:p>
        </p:txBody>
      </p:sp>
      <p:sp>
        <p:nvSpPr>
          <p:cNvPr id="8" name="Footer Placeholder 7">
            <a:extLst>
              <a:ext uri="{FF2B5EF4-FFF2-40B4-BE49-F238E27FC236}">
                <a16:creationId xmlns:a16="http://schemas.microsoft.com/office/drawing/2014/main" id="{FA761754-74E7-AE45-8A65-5931AF938E09}"/>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p>
        </p:txBody>
      </p:sp>
      <p:sp>
        <p:nvSpPr>
          <p:cNvPr id="9" name="Slide Number Placeholder 8">
            <a:extLst>
              <a:ext uri="{FF2B5EF4-FFF2-40B4-BE49-F238E27FC236}">
                <a16:creationId xmlns:a16="http://schemas.microsoft.com/office/drawing/2014/main" id="{78047607-ACEB-E44E-9CE4-1F1B0E8AB4B7}"/>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383510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716D-4CF5-844A-B445-8A0A637241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A96B0E-3BC2-1046-9CDC-FCC8B2C50528}"/>
              </a:ext>
            </a:extLst>
          </p:cNvPr>
          <p:cNvSpPr>
            <a:spLocks noGrp="1"/>
          </p:cNvSpPr>
          <p:nvPr>
            <p:ph type="dt" sz="half" idx="10"/>
          </p:nvPr>
        </p:nvSpPr>
        <p:spPr>
          <a:xfrm>
            <a:off x="1126273" y="6342903"/>
            <a:ext cx="2057401" cy="365125"/>
          </a:xfrm>
        </p:spPr>
        <p:txBody>
          <a:bodyPr/>
          <a:lstStyle/>
          <a:p>
            <a:fld id="{8B603074-E9FC-FA42-87A3-99CAC4466418}" type="datetime1">
              <a:rPr lang="en-US" smtClean="0"/>
              <a:t>4/9/26</a:t>
            </a:fld>
            <a:endParaRPr lang="en-US"/>
          </a:p>
        </p:txBody>
      </p:sp>
      <p:sp>
        <p:nvSpPr>
          <p:cNvPr id="4" name="Footer Placeholder 3">
            <a:extLst>
              <a:ext uri="{FF2B5EF4-FFF2-40B4-BE49-F238E27FC236}">
                <a16:creationId xmlns:a16="http://schemas.microsoft.com/office/drawing/2014/main" id="{C7B4FBF5-B7ED-A14E-9484-3FC920B0F64D}"/>
              </a:ext>
            </a:extLst>
          </p:cNvPr>
          <p:cNvSpPr>
            <a:spLocks noGrp="1"/>
          </p:cNvSpPr>
          <p:nvPr>
            <p:ph type="ftr" sz="quarter" idx="11"/>
          </p:nvPr>
        </p:nvSpPr>
        <p:spPr>
          <a:xfrm>
            <a:off x="6675788" y="6312390"/>
            <a:ext cx="4114800" cy="365125"/>
          </a:xfrm>
          <a:prstGeom prst="rect">
            <a:avLst/>
          </a:prstGeom>
        </p:spPr>
        <p:txBody>
          <a:bodyPr/>
          <a:lstStyle>
            <a:lvl1pPr algn="r">
              <a:defRPr/>
            </a:lvl1pPr>
          </a:lstStyle>
          <a:p>
            <a:r>
              <a:rPr lang="en-US"/>
              <a:t>Power Through Participation</a:t>
            </a:r>
          </a:p>
        </p:txBody>
      </p:sp>
      <p:sp>
        <p:nvSpPr>
          <p:cNvPr id="5" name="Slide Number Placeholder 4">
            <a:extLst>
              <a:ext uri="{FF2B5EF4-FFF2-40B4-BE49-F238E27FC236}">
                <a16:creationId xmlns:a16="http://schemas.microsoft.com/office/drawing/2014/main" id="{A7ECBD5E-0421-844E-AE6D-1616AFF4B6B9}"/>
              </a:ext>
            </a:extLst>
          </p:cNvPr>
          <p:cNvSpPr>
            <a:spLocks noGrp="1"/>
          </p:cNvSpPr>
          <p:nvPr>
            <p:ph type="sldNum" sz="quarter" idx="12"/>
          </p:nvPr>
        </p:nvSpPr>
        <p:spPr>
          <a:xfrm>
            <a:off x="10790588" y="6316009"/>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264371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CC49CA-E222-3C49-B845-78A6FB212B51}"/>
              </a:ext>
            </a:extLst>
          </p:cNvPr>
          <p:cNvSpPr/>
          <p:nvPr userDrawn="1"/>
        </p:nvSpPr>
        <p:spPr>
          <a:xfrm>
            <a:off x="0" y="0"/>
            <a:ext cx="12192000" cy="6858000"/>
          </a:xfrm>
          <a:prstGeom prst="rect">
            <a:avLst/>
          </a:prstGeom>
          <a:solidFill>
            <a:srgbClr val="1F2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646C57D-B083-9C4B-95F1-FCC0109B4609}"/>
              </a:ext>
            </a:extLst>
          </p:cNvPr>
          <p:cNvCxnSpPr>
            <a:cxnSpLocks/>
          </p:cNvCxnSpPr>
          <p:nvPr userDrawn="1"/>
        </p:nvCxnSpPr>
        <p:spPr>
          <a:xfrm flipH="1">
            <a:off x="0" y="6324880"/>
            <a:ext cx="12192001" cy="0"/>
          </a:xfrm>
          <a:prstGeom prst="line">
            <a:avLst/>
          </a:prstGeom>
          <a:ln w="3175">
            <a:solidFill>
              <a:srgbClr val="987F5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7B7716D-4CF5-844A-B445-8A0A637241A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1A96B0E-3BC2-1046-9CDC-FCC8B2C50528}"/>
              </a:ext>
            </a:extLst>
          </p:cNvPr>
          <p:cNvSpPr>
            <a:spLocks noGrp="1"/>
          </p:cNvSpPr>
          <p:nvPr>
            <p:ph type="dt" sz="half" idx="10"/>
          </p:nvPr>
        </p:nvSpPr>
        <p:spPr>
          <a:xfrm>
            <a:off x="1126273" y="6342903"/>
            <a:ext cx="2057401" cy="365125"/>
          </a:xfrm>
        </p:spPr>
        <p:txBody>
          <a:bodyPr/>
          <a:lstStyle/>
          <a:p>
            <a:fld id="{8B603074-E9FC-FA42-87A3-99CAC4466418}" type="datetime1">
              <a:rPr lang="en-US" smtClean="0"/>
              <a:t>4/9/26</a:t>
            </a:fld>
            <a:endParaRPr lang="en-US"/>
          </a:p>
        </p:txBody>
      </p:sp>
      <p:sp>
        <p:nvSpPr>
          <p:cNvPr id="4" name="Footer Placeholder 3">
            <a:extLst>
              <a:ext uri="{FF2B5EF4-FFF2-40B4-BE49-F238E27FC236}">
                <a16:creationId xmlns:a16="http://schemas.microsoft.com/office/drawing/2014/main" id="{C7B4FBF5-B7ED-A14E-9484-3FC920B0F64D}"/>
              </a:ext>
            </a:extLst>
          </p:cNvPr>
          <p:cNvSpPr>
            <a:spLocks noGrp="1"/>
          </p:cNvSpPr>
          <p:nvPr>
            <p:ph type="ftr" sz="quarter" idx="11"/>
          </p:nvPr>
        </p:nvSpPr>
        <p:spPr>
          <a:xfrm>
            <a:off x="7267456" y="6339284"/>
            <a:ext cx="4114800" cy="365125"/>
          </a:xfrm>
          <a:prstGeom prst="rect">
            <a:avLst/>
          </a:prstGeom>
        </p:spPr>
        <p:txBody>
          <a:bodyPr/>
          <a:lstStyle>
            <a:lvl1pPr algn="r">
              <a:defRPr/>
            </a:lvl1pPr>
          </a:lstStyle>
          <a:p>
            <a:r>
              <a:rPr lang="en-US" dirty="0"/>
              <a:t>Power Through Participation</a:t>
            </a:r>
          </a:p>
        </p:txBody>
      </p:sp>
      <p:sp>
        <p:nvSpPr>
          <p:cNvPr id="5" name="Slide Number Placeholder 4">
            <a:extLst>
              <a:ext uri="{FF2B5EF4-FFF2-40B4-BE49-F238E27FC236}">
                <a16:creationId xmlns:a16="http://schemas.microsoft.com/office/drawing/2014/main" id="{A7ECBD5E-0421-844E-AE6D-1616AFF4B6B9}"/>
              </a:ext>
            </a:extLst>
          </p:cNvPr>
          <p:cNvSpPr>
            <a:spLocks noGrp="1"/>
          </p:cNvSpPr>
          <p:nvPr>
            <p:ph type="sldNum" sz="quarter" idx="12"/>
          </p:nvPr>
        </p:nvSpPr>
        <p:spPr>
          <a:xfrm>
            <a:off x="11382256" y="6342903"/>
            <a:ext cx="563211" cy="365125"/>
          </a:xfrm>
        </p:spPr>
        <p:txBody>
          <a:bodyPr/>
          <a:lstStyle/>
          <a:p>
            <a:fld id="{30F7EC9B-7DD8-5744-9B47-DE051C29BD40}" type="slidenum">
              <a:rPr lang="en-US" smtClean="0"/>
              <a:t>‹#›</a:t>
            </a:fld>
            <a:endParaRPr lang="en-US"/>
          </a:p>
        </p:txBody>
      </p:sp>
      <p:sp>
        <p:nvSpPr>
          <p:cNvPr id="9" name="Rectangle 8">
            <a:extLst>
              <a:ext uri="{FF2B5EF4-FFF2-40B4-BE49-F238E27FC236}">
                <a16:creationId xmlns:a16="http://schemas.microsoft.com/office/drawing/2014/main" id="{A4867899-06D1-4643-9008-38E1DE760AFE}"/>
              </a:ext>
            </a:extLst>
          </p:cNvPr>
          <p:cNvSpPr/>
          <p:nvPr userDrawn="1"/>
        </p:nvSpPr>
        <p:spPr>
          <a:xfrm>
            <a:off x="-1620" y="4114800"/>
            <a:ext cx="839818" cy="2743200"/>
          </a:xfrm>
          <a:prstGeom prst="rect">
            <a:avLst/>
          </a:prstGeom>
          <a:gradFill flip="none" rotWithShape="1">
            <a:gsLst>
              <a:gs pos="0">
                <a:srgbClr val="5C83AE">
                  <a:alpha val="0"/>
                </a:srgbClr>
              </a:gs>
              <a:gs pos="65000">
                <a:srgbClr val="1F2D3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E88CAB62-6037-5347-B3BF-6BDAAA296B94}"/>
              </a:ext>
            </a:extLst>
          </p:cNvPr>
          <p:cNvPicPr>
            <a:picLocks noChangeAspect="1"/>
          </p:cNvPicPr>
          <p:nvPr userDrawn="1"/>
        </p:nvPicPr>
        <p:blipFill>
          <a:blip r:embed="rId2"/>
          <a:stretch>
            <a:fillRect/>
          </a:stretch>
        </p:blipFill>
        <p:spPr>
          <a:xfrm>
            <a:off x="139347" y="5746087"/>
            <a:ext cx="576262" cy="808875"/>
          </a:xfrm>
          <a:prstGeom prst="rect">
            <a:avLst/>
          </a:prstGeom>
        </p:spPr>
      </p:pic>
      <p:pic>
        <p:nvPicPr>
          <p:cNvPr id="11" name="Picture 10">
            <a:extLst>
              <a:ext uri="{FF2B5EF4-FFF2-40B4-BE49-F238E27FC236}">
                <a16:creationId xmlns:a16="http://schemas.microsoft.com/office/drawing/2014/main" id="{DBFD7FE1-7271-D14B-B12F-C1FF71572EA0}"/>
              </a:ext>
            </a:extLst>
          </p:cNvPr>
          <p:cNvPicPr>
            <a:picLocks noChangeAspect="1"/>
          </p:cNvPicPr>
          <p:nvPr userDrawn="1"/>
        </p:nvPicPr>
        <p:blipFill>
          <a:blip r:embed="rId3"/>
          <a:stretch>
            <a:fillRect/>
          </a:stretch>
        </p:blipFill>
        <p:spPr>
          <a:xfrm rot="10800000">
            <a:off x="-1792720" y="-97971"/>
            <a:ext cx="2994660" cy="6858000"/>
          </a:xfrm>
          <a:prstGeom prst="rect">
            <a:avLst/>
          </a:prstGeom>
        </p:spPr>
      </p:pic>
      <p:sp>
        <p:nvSpPr>
          <p:cNvPr id="12" name="Content Placeholder 2">
            <a:extLst>
              <a:ext uri="{FF2B5EF4-FFF2-40B4-BE49-F238E27FC236}">
                <a16:creationId xmlns:a16="http://schemas.microsoft.com/office/drawing/2014/main" id="{FFC435D8-DCD8-2C45-A592-71F7B6EBA0BF}"/>
              </a:ext>
            </a:extLst>
          </p:cNvPr>
          <p:cNvSpPr>
            <a:spLocks noGrp="1"/>
          </p:cNvSpPr>
          <p:nvPr>
            <p:ph idx="1"/>
          </p:nvPr>
        </p:nvSpPr>
        <p:spPr>
          <a:xfrm>
            <a:off x="1201942" y="1825625"/>
            <a:ext cx="10151858" cy="4351338"/>
          </a:xfrm>
        </p:spPr>
        <p:txBody>
          <a:bodyPr/>
          <a:lstStyle>
            <a:lvl1pPr marL="457200" indent="-320040">
              <a:lnSpc>
                <a:spcPct val="100000"/>
              </a:lnSpc>
              <a:spcAft>
                <a:spcPts val="500"/>
              </a:spcAft>
              <a:buClr>
                <a:srgbClr val="FFC000"/>
              </a:buClr>
              <a:buFont typeface="Arial" panose="020B0604020202020204" pitchFamily="34" charset="0"/>
              <a:buChar char="•"/>
              <a:defRPr sz="2400" b="1">
                <a:solidFill>
                  <a:schemeClr val="bg1"/>
                </a:solidFill>
              </a:defRPr>
            </a:lvl1pPr>
            <a:lvl2pPr>
              <a:spcAft>
                <a:spcPts val="500"/>
              </a:spcAft>
              <a:defRPr sz="2000">
                <a:solidFill>
                  <a:schemeClr val="bg1"/>
                </a:solidFill>
              </a:defRPr>
            </a:lvl2pPr>
            <a:lvl3pPr>
              <a:defRPr sz="1800" i="1">
                <a:solidFill>
                  <a:schemeClr val="bg1"/>
                </a:solidFill>
              </a:defRPr>
            </a:lvl3pPr>
            <a:lvl4pPr>
              <a:defRPr sz="14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2590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6BE77F-34EC-204B-84CD-7C9353CAEF05}"/>
              </a:ext>
            </a:extLst>
          </p:cNvPr>
          <p:cNvSpPr>
            <a:spLocks noGrp="1"/>
          </p:cNvSpPr>
          <p:nvPr>
            <p:ph type="dt" sz="half" idx="10"/>
          </p:nvPr>
        </p:nvSpPr>
        <p:spPr>
          <a:xfrm>
            <a:off x="1126273" y="6342903"/>
            <a:ext cx="2057401" cy="365125"/>
          </a:xfrm>
        </p:spPr>
        <p:txBody>
          <a:bodyPr/>
          <a:lstStyle/>
          <a:p>
            <a:fld id="{F0B15976-D464-7640-9F0F-980801E09305}" type="datetime1">
              <a:rPr lang="en-US" smtClean="0"/>
              <a:t>4/9/26</a:t>
            </a:fld>
            <a:endParaRPr lang="en-US"/>
          </a:p>
        </p:txBody>
      </p:sp>
      <p:sp>
        <p:nvSpPr>
          <p:cNvPr id="3" name="Footer Placeholder 2">
            <a:extLst>
              <a:ext uri="{FF2B5EF4-FFF2-40B4-BE49-F238E27FC236}">
                <a16:creationId xmlns:a16="http://schemas.microsoft.com/office/drawing/2014/main" id="{9AD5ACD4-B831-0F44-B4EC-92515B9B4ABD}"/>
              </a:ext>
            </a:extLst>
          </p:cNvPr>
          <p:cNvSpPr>
            <a:spLocks noGrp="1"/>
          </p:cNvSpPr>
          <p:nvPr>
            <p:ph type="ftr" sz="quarter" idx="11"/>
          </p:nvPr>
        </p:nvSpPr>
        <p:spPr>
          <a:xfrm>
            <a:off x="6675788" y="6356349"/>
            <a:ext cx="4114800" cy="365125"/>
          </a:xfrm>
          <a:prstGeom prst="rect">
            <a:avLst/>
          </a:prstGeom>
        </p:spPr>
        <p:txBody>
          <a:bodyPr/>
          <a:lstStyle>
            <a:lvl1pPr algn="r">
              <a:defRPr/>
            </a:lvl1pPr>
          </a:lstStyle>
          <a:p>
            <a:r>
              <a:rPr lang="en-US"/>
              <a:t>Power Through Participation</a:t>
            </a:r>
            <a:endParaRPr lang="en-US" dirty="0"/>
          </a:p>
        </p:txBody>
      </p:sp>
      <p:sp>
        <p:nvSpPr>
          <p:cNvPr id="4" name="Slide Number Placeholder 3">
            <a:extLst>
              <a:ext uri="{FF2B5EF4-FFF2-40B4-BE49-F238E27FC236}">
                <a16:creationId xmlns:a16="http://schemas.microsoft.com/office/drawing/2014/main" id="{1765043B-35A7-614D-A072-6B48743B00BE}"/>
              </a:ext>
            </a:extLst>
          </p:cNvPr>
          <p:cNvSpPr>
            <a:spLocks noGrp="1"/>
          </p:cNvSpPr>
          <p:nvPr>
            <p:ph type="sldNum" sz="quarter" idx="12"/>
          </p:nvPr>
        </p:nvSpPr>
        <p:spPr>
          <a:xfrm>
            <a:off x="10790588" y="6356350"/>
            <a:ext cx="563211" cy="365125"/>
          </a:xfrm>
        </p:spPr>
        <p:txBody>
          <a:bodyPr/>
          <a:lstStyle/>
          <a:p>
            <a:fld id="{30F7EC9B-7DD8-5744-9B47-DE051C29BD40}" type="slidenum">
              <a:rPr lang="en-US" smtClean="0"/>
              <a:t>‹#›</a:t>
            </a:fld>
            <a:endParaRPr lang="en-US"/>
          </a:p>
        </p:txBody>
      </p:sp>
    </p:spTree>
    <p:extLst>
      <p:ext uri="{BB962C8B-B14F-4D97-AF65-F5344CB8AC3E}">
        <p14:creationId xmlns:p14="http://schemas.microsoft.com/office/powerpoint/2010/main" val="186104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4C9393B-6F5F-CF42-8040-81EE78884A73}"/>
              </a:ext>
            </a:extLst>
          </p:cNvPr>
          <p:cNvCxnSpPr>
            <a:cxnSpLocks/>
          </p:cNvCxnSpPr>
          <p:nvPr userDrawn="1"/>
        </p:nvCxnSpPr>
        <p:spPr>
          <a:xfrm flipH="1">
            <a:off x="0" y="6311433"/>
            <a:ext cx="12192001" cy="0"/>
          </a:xfrm>
          <a:prstGeom prst="line">
            <a:avLst/>
          </a:prstGeom>
          <a:ln w="3175">
            <a:solidFill>
              <a:srgbClr val="987F5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C4925CE3-58EA-1E41-861E-71C6B9F9C5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FD2F2D1-3996-1A48-AABF-EF849B2663ED}"/>
              </a:ext>
            </a:extLst>
          </p:cNvPr>
          <p:cNvSpPr>
            <a:spLocks noGrp="1"/>
          </p:cNvSpPr>
          <p:nvPr>
            <p:ph type="body" idx="1"/>
          </p:nvPr>
        </p:nvSpPr>
        <p:spPr>
          <a:xfrm>
            <a:off x="1506072" y="1825625"/>
            <a:ext cx="9847728" cy="4351338"/>
          </a:xfrm>
          <a:prstGeom prst="rect">
            <a:avLst/>
          </a:prstGeom>
        </p:spPr>
        <p:txBody>
          <a:bodyPr vert="horz" lIns="91440" tIns="45720" rIns="91440" bIns="45720" rtlCol="0">
            <a:normAutofit/>
          </a:bodyPr>
          <a:lstStyle/>
          <a:p>
            <a:pPr marL="457200" lvl="0" indent="-320040" algn="l" defTabSz="914400" rtl="0" eaLnBrk="1" latinLnBrk="0" hangingPunct="1">
              <a:lnSpc>
                <a:spcPct val="100000"/>
              </a:lnSpc>
              <a:spcBef>
                <a:spcPts val="1000"/>
              </a:spcBef>
              <a:spcAft>
                <a:spcPts val="500"/>
              </a:spcAft>
              <a:buClr>
                <a:srgbClr val="FFC000"/>
              </a:buClr>
              <a:buFont typeface="Arial" panose="020B0604020202020204" pitchFamily="34" charset="0"/>
              <a:buChar char="•"/>
            </a:pPr>
            <a:r>
              <a:rPr lang="en-US" dirty="0"/>
              <a:t>Edit Master text styles</a:t>
            </a:r>
          </a:p>
          <a:p>
            <a:pPr marL="685800" lvl="1" indent="-228600" algn="l" defTabSz="914400" rtl="0" eaLnBrk="1" latinLnBrk="0" hangingPunct="1">
              <a:lnSpc>
                <a:spcPct val="90000"/>
              </a:lnSpc>
              <a:spcBef>
                <a:spcPts val="500"/>
              </a:spcBef>
              <a:spcAft>
                <a:spcPts val="500"/>
              </a:spcAft>
              <a:buClr>
                <a:srgbClr val="F37339"/>
              </a:buClr>
              <a:buFont typeface="Arial" panose="020B0604020202020204" pitchFamily="34" charset="0"/>
              <a:buChar char="•"/>
            </a:pPr>
            <a:r>
              <a:rPr lang="en-US" dirty="0"/>
              <a:t>Second level</a:t>
            </a:r>
          </a:p>
          <a:p>
            <a:pPr marL="1143000" lvl="2" indent="-228600" algn="l" defTabSz="914400" rtl="0" eaLnBrk="1" latinLnBrk="0" hangingPunct="1">
              <a:lnSpc>
                <a:spcPct val="90000"/>
              </a:lnSpc>
              <a:spcBef>
                <a:spcPts val="500"/>
              </a:spcBef>
              <a:buClr>
                <a:srgbClr val="FFC000"/>
              </a:buClr>
              <a:buFont typeface="Arial" panose="020B0604020202020204" pitchFamily="34" charset="0"/>
              <a:buChar char="•"/>
            </a:pPr>
            <a:r>
              <a:rPr lang="en-US" dirty="0"/>
              <a:t>Third level</a:t>
            </a:r>
          </a:p>
          <a:p>
            <a:pPr marL="1600200" lvl="3" indent="-228600" algn="l" defTabSz="914400" rtl="0" eaLnBrk="1" latinLnBrk="0" hangingPunct="1">
              <a:lnSpc>
                <a:spcPct val="90000"/>
              </a:lnSpc>
              <a:spcBef>
                <a:spcPts val="500"/>
              </a:spcBef>
              <a:buFont typeface="Arial" panose="020B0604020202020204" pitchFamily="34" charset="0"/>
              <a:buChar char="•"/>
            </a:pPr>
            <a:r>
              <a:rPr lang="en-US" dirty="0"/>
              <a:t>Fourth level</a:t>
            </a:r>
          </a:p>
        </p:txBody>
      </p:sp>
      <p:sp>
        <p:nvSpPr>
          <p:cNvPr id="4" name="Date Placeholder 3">
            <a:extLst>
              <a:ext uri="{FF2B5EF4-FFF2-40B4-BE49-F238E27FC236}">
                <a16:creationId xmlns:a16="http://schemas.microsoft.com/office/drawing/2014/main" id="{B493BBD9-E1B8-4842-AC26-637ACFF7C7F6}"/>
              </a:ext>
            </a:extLst>
          </p:cNvPr>
          <p:cNvSpPr>
            <a:spLocks noGrp="1"/>
          </p:cNvSpPr>
          <p:nvPr>
            <p:ph type="dt" sz="half" idx="2"/>
          </p:nvPr>
        </p:nvSpPr>
        <p:spPr>
          <a:xfrm>
            <a:off x="1126273" y="6356350"/>
            <a:ext cx="2057401" cy="365125"/>
          </a:xfrm>
          <a:prstGeom prst="rect">
            <a:avLst/>
          </a:prstGeom>
        </p:spPr>
        <p:txBody>
          <a:bodyPr vert="horz" lIns="91440" tIns="45720" rIns="91440" bIns="45720" rtlCol="0" anchor="ctr"/>
          <a:lstStyle>
            <a:lvl1pPr algn="l">
              <a:defRPr sz="1200">
                <a:solidFill>
                  <a:srgbClr val="987F52"/>
                </a:solidFill>
              </a:defRPr>
            </a:lvl1pPr>
          </a:lstStyle>
          <a:p>
            <a:fld id="{82C2E56C-C7B6-4641-AF79-45D725C952E7}" type="datetime1">
              <a:rPr lang="en-US" smtClean="0"/>
              <a:pPr/>
              <a:t>4/9/26</a:t>
            </a:fld>
            <a:endParaRPr lang="en-US" dirty="0"/>
          </a:p>
        </p:txBody>
      </p:sp>
      <p:sp>
        <p:nvSpPr>
          <p:cNvPr id="6" name="Slide Number Placeholder 5">
            <a:extLst>
              <a:ext uri="{FF2B5EF4-FFF2-40B4-BE49-F238E27FC236}">
                <a16:creationId xmlns:a16="http://schemas.microsoft.com/office/drawing/2014/main" id="{688CD42D-A034-2A4D-8839-86F35B976A5B}"/>
              </a:ext>
            </a:extLst>
          </p:cNvPr>
          <p:cNvSpPr>
            <a:spLocks noGrp="1"/>
          </p:cNvSpPr>
          <p:nvPr>
            <p:ph type="sldNum" sz="quarter" idx="4"/>
          </p:nvPr>
        </p:nvSpPr>
        <p:spPr>
          <a:xfrm>
            <a:off x="11476388" y="6329456"/>
            <a:ext cx="563211" cy="365125"/>
          </a:xfrm>
          <a:prstGeom prst="rect">
            <a:avLst/>
          </a:prstGeom>
        </p:spPr>
        <p:txBody>
          <a:bodyPr vert="horz" lIns="91440" tIns="45720" rIns="91440" bIns="45720" rtlCol="0" anchor="ctr"/>
          <a:lstStyle>
            <a:lvl1pPr algn="r">
              <a:defRPr sz="1200">
                <a:solidFill>
                  <a:srgbClr val="987F52"/>
                </a:solidFill>
              </a:defRPr>
            </a:lvl1pPr>
          </a:lstStyle>
          <a:p>
            <a:fld id="{30F7EC9B-7DD8-5744-9B47-DE051C29BD40}" type="slidenum">
              <a:rPr lang="en-US" smtClean="0"/>
              <a:pPr/>
              <a:t>‹#›</a:t>
            </a:fld>
            <a:endParaRPr lang="en-US" dirty="0"/>
          </a:p>
        </p:txBody>
      </p:sp>
      <p:sp>
        <p:nvSpPr>
          <p:cNvPr id="16" name="Rectangle 15">
            <a:extLst>
              <a:ext uri="{FF2B5EF4-FFF2-40B4-BE49-F238E27FC236}">
                <a16:creationId xmlns:a16="http://schemas.microsoft.com/office/drawing/2014/main" id="{465BBFE5-4C5F-A545-8AF9-2BD92EC9EDED}"/>
              </a:ext>
            </a:extLst>
          </p:cNvPr>
          <p:cNvSpPr/>
          <p:nvPr userDrawn="1"/>
        </p:nvSpPr>
        <p:spPr>
          <a:xfrm>
            <a:off x="-1620" y="4114800"/>
            <a:ext cx="839818" cy="2743200"/>
          </a:xfrm>
          <a:prstGeom prst="rect">
            <a:avLst/>
          </a:prstGeom>
          <a:gradFill flip="none" rotWithShape="1">
            <a:gsLst>
              <a:gs pos="0">
                <a:srgbClr val="5C83AE">
                  <a:alpha val="0"/>
                </a:srgbClr>
              </a:gs>
              <a:gs pos="65000">
                <a:srgbClr val="1F2D3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57666F7-1CDA-B84A-B89E-BFB1440F8C7F}"/>
              </a:ext>
            </a:extLst>
          </p:cNvPr>
          <p:cNvPicPr>
            <a:picLocks noChangeAspect="1"/>
          </p:cNvPicPr>
          <p:nvPr userDrawn="1"/>
        </p:nvPicPr>
        <p:blipFill>
          <a:blip r:embed="rId15"/>
          <a:stretch>
            <a:fillRect/>
          </a:stretch>
        </p:blipFill>
        <p:spPr>
          <a:xfrm>
            <a:off x="139347" y="5746087"/>
            <a:ext cx="576262" cy="808875"/>
          </a:xfrm>
          <a:prstGeom prst="rect">
            <a:avLst/>
          </a:prstGeom>
        </p:spPr>
      </p:pic>
      <p:sp>
        <p:nvSpPr>
          <p:cNvPr id="18" name="Footer Placeholder 4">
            <a:extLst>
              <a:ext uri="{FF2B5EF4-FFF2-40B4-BE49-F238E27FC236}">
                <a16:creationId xmlns:a16="http://schemas.microsoft.com/office/drawing/2014/main" id="{4AA9623A-82FE-7D41-8381-914F27474846}"/>
              </a:ext>
            </a:extLst>
          </p:cNvPr>
          <p:cNvSpPr>
            <a:spLocks noGrp="1"/>
          </p:cNvSpPr>
          <p:nvPr>
            <p:ph type="ftr" sz="quarter" idx="3"/>
          </p:nvPr>
        </p:nvSpPr>
        <p:spPr>
          <a:xfrm>
            <a:off x="7472457" y="6325837"/>
            <a:ext cx="3881343" cy="365125"/>
          </a:xfrm>
          <a:prstGeom prst="rect">
            <a:avLst/>
          </a:prstGeom>
        </p:spPr>
        <p:txBody>
          <a:bodyPr/>
          <a:lstStyle>
            <a:lvl1pPr>
              <a:defRPr sz="1200">
                <a:solidFill>
                  <a:srgbClr val="987F52"/>
                </a:solidFill>
                <a:latin typeface="Calibri" panose="020F0502020204030204" pitchFamily="34" charset="0"/>
                <a:cs typeface="Calibri" panose="020F0502020204030204" pitchFamily="34" charset="0"/>
              </a:defRPr>
            </a:lvl1pPr>
          </a:lstStyle>
          <a:p>
            <a:pPr algn="r"/>
            <a:r>
              <a:rPr lang="en-US" dirty="0"/>
              <a:t>Power Through Participation</a:t>
            </a:r>
          </a:p>
        </p:txBody>
      </p:sp>
      <p:pic>
        <p:nvPicPr>
          <p:cNvPr id="11" name="Picture 10">
            <a:extLst>
              <a:ext uri="{FF2B5EF4-FFF2-40B4-BE49-F238E27FC236}">
                <a16:creationId xmlns:a16="http://schemas.microsoft.com/office/drawing/2014/main" id="{0D679F84-F383-8941-827C-5C30E29EBF06}"/>
              </a:ext>
            </a:extLst>
          </p:cNvPr>
          <p:cNvPicPr>
            <a:picLocks noChangeAspect="1"/>
          </p:cNvPicPr>
          <p:nvPr userDrawn="1"/>
        </p:nvPicPr>
        <p:blipFill>
          <a:blip r:embed="rId16"/>
          <a:stretch>
            <a:fillRect/>
          </a:stretch>
        </p:blipFill>
        <p:spPr>
          <a:xfrm rot="10800000">
            <a:off x="-1792720" y="-97971"/>
            <a:ext cx="2994660" cy="6858000"/>
          </a:xfrm>
          <a:prstGeom prst="rect">
            <a:avLst/>
          </a:prstGeom>
        </p:spPr>
      </p:pic>
    </p:spTree>
    <p:extLst>
      <p:ext uri="{BB962C8B-B14F-4D97-AF65-F5344CB8AC3E}">
        <p14:creationId xmlns:p14="http://schemas.microsoft.com/office/powerpoint/2010/main" val="959747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61" r:id="rId8"/>
    <p:sldLayoutId id="2147483655" r:id="rId9"/>
    <p:sldLayoutId id="2147483656" r:id="rId10"/>
    <p:sldLayoutId id="2147483657" r:id="rId11"/>
    <p:sldLayoutId id="2147483658" r:id="rId12"/>
    <p:sldLayoutId id="2147483659" r:id="rId13"/>
  </p:sldLayoutIdLst>
  <p:hf hdr="0" dt="0"/>
  <p:txStyles>
    <p:titleStyle>
      <a:lvl1pPr algn="l" defTabSz="914400" rtl="0" eaLnBrk="1" latinLnBrk="0" hangingPunct="1">
        <a:lnSpc>
          <a:spcPct val="90000"/>
        </a:lnSpc>
        <a:spcBef>
          <a:spcPct val="0"/>
        </a:spcBef>
        <a:buNone/>
        <a:defRPr sz="4400" kern="1200">
          <a:solidFill>
            <a:srgbClr val="00205A"/>
          </a:solidFill>
          <a:effectLst/>
          <a:latin typeface="Impact" panose="020B0806030902050204" pitchFamily="34" charset="0"/>
          <a:ea typeface="+mj-ea"/>
          <a:cs typeface="+mj-cs"/>
        </a:defRPr>
      </a:lvl1pPr>
    </p:titleStyle>
    <p:bodyStyle>
      <a:lvl1pPr marL="594360" indent="-457200" algn="l" defTabSz="914400" rtl="0" eaLnBrk="1" latinLnBrk="0" hangingPunct="1">
        <a:lnSpc>
          <a:spcPct val="150000"/>
        </a:lnSpc>
        <a:spcBef>
          <a:spcPts val="1000"/>
        </a:spcBef>
        <a:buFont typeface="Arial" panose="020B0604020202020204" pitchFamily="34" charset="0"/>
        <a:buNone/>
        <a:defRPr lang="en-US" sz="2400" b="1" kern="1200" dirty="0" smtClean="0">
          <a:solidFill>
            <a:srgbClr val="49426F"/>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F37339"/>
        </a:buClr>
        <a:buFont typeface="Arial" panose="020B0604020202020204" pitchFamily="34" charset="0"/>
        <a:buChar char="•"/>
        <a:defRPr lang="en-US" sz="2000" kern="1200" dirty="0" smtClean="0">
          <a:solidFill>
            <a:srgbClr val="49426F"/>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FFC000"/>
        </a:buClr>
        <a:buFont typeface="Arial" panose="020B0604020202020204" pitchFamily="34" charset="0"/>
        <a:buChar char="•"/>
        <a:defRPr lang="en-US" sz="1800" i="1" kern="1200" dirty="0" smtClean="0">
          <a:solidFill>
            <a:srgbClr val="49426F"/>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400" kern="1200" dirty="0">
          <a:solidFill>
            <a:srgbClr val="49426F"/>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2D3F"/>
            </a:gs>
            <a:gs pos="100000">
              <a:srgbClr val="1F2D3F"/>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0DBA654-9EF0-F244-9642-49E49C717586}"/>
              </a:ext>
            </a:extLst>
          </p:cNvPr>
          <p:cNvPicPr>
            <a:picLocks noChangeAspect="1"/>
          </p:cNvPicPr>
          <p:nvPr/>
        </p:nvPicPr>
        <p:blipFill rotWithShape="1">
          <a:blip r:embed="rId3"/>
          <a:srcRect l="17158" t="25805" r="2654" b="12644"/>
          <a:stretch/>
        </p:blipFill>
        <p:spPr>
          <a:xfrm>
            <a:off x="0" y="0"/>
            <a:ext cx="12191999" cy="4221271"/>
          </a:xfrm>
          <a:prstGeom prst="rect">
            <a:avLst/>
          </a:prstGeom>
        </p:spPr>
      </p:pic>
      <p:sp>
        <p:nvSpPr>
          <p:cNvPr id="11" name="Rectangle 10">
            <a:extLst>
              <a:ext uri="{FF2B5EF4-FFF2-40B4-BE49-F238E27FC236}">
                <a16:creationId xmlns:a16="http://schemas.microsoft.com/office/drawing/2014/main" id="{9B20CE64-32AB-524B-B277-C788BF65EF10}"/>
              </a:ext>
            </a:extLst>
          </p:cNvPr>
          <p:cNvSpPr/>
          <p:nvPr/>
        </p:nvSpPr>
        <p:spPr>
          <a:xfrm>
            <a:off x="-44851" y="957124"/>
            <a:ext cx="12192000" cy="2636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BB943D-0019-5847-8BAA-7F1186E69A58}"/>
              </a:ext>
            </a:extLst>
          </p:cNvPr>
          <p:cNvSpPr/>
          <p:nvPr/>
        </p:nvSpPr>
        <p:spPr>
          <a:xfrm>
            <a:off x="1" y="0"/>
            <a:ext cx="12191999" cy="4221271"/>
          </a:xfrm>
          <a:prstGeom prst="rect">
            <a:avLst/>
          </a:prstGeom>
          <a:solidFill>
            <a:srgbClr val="00205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3">
            <a:extLst>
              <a:ext uri="{FF2B5EF4-FFF2-40B4-BE49-F238E27FC236}">
                <a16:creationId xmlns:a16="http://schemas.microsoft.com/office/drawing/2014/main" id="{E89A8EF5-3DEC-4444-826E-6281C89D18FB}"/>
              </a:ext>
            </a:extLst>
          </p:cNvPr>
          <p:cNvSpPr>
            <a:spLocks noGrp="1"/>
          </p:cNvSpPr>
          <p:nvPr>
            <p:ph type="subTitle" idx="1"/>
          </p:nvPr>
        </p:nvSpPr>
        <p:spPr>
          <a:xfrm>
            <a:off x="9244770" y="4691556"/>
            <a:ext cx="2947229" cy="1562957"/>
          </a:xfrm>
        </p:spPr>
        <p:txBody>
          <a:bodyPr>
            <a:normAutofit/>
          </a:bodyPr>
          <a:lstStyle/>
          <a:p>
            <a:pPr algn="l"/>
            <a:endParaRPr lang="en-US" sz="3000" dirty="0">
              <a:solidFill>
                <a:srgbClr val="49426F"/>
              </a:solidFill>
              <a:cs typeface="Times New Roman" panose="02020603050405020304" pitchFamily="18" charset="0"/>
            </a:endParaRPr>
          </a:p>
          <a:p>
            <a:pPr algn="l"/>
            <a:endParaRPr lang="en-US" sz="2000" dirty="0">
              <a:solidFill>
                <a:srgbClr val="49426F"/>
              </a:solidFill>
            </a:endParaRPr>
          </a:p>
        </p:txBody>
      </p:sp>
      <p:sp>
        <p:nvSpPr>
          <p:cNvPr id="7" name="Title 6">
            <a:extLst>
              <a:ext uri="{FF2B5EF4-FFF2-40B4-BE49-F238E27FC236}">
                <a16:creationId xmlns:a16="http://schemas.microsoft.com/office/drawing/2014/main" id="{B00237AD-46E1-ED46-BED4-9CF417865FD4}"/>
              </a:ext>
            </a:extLst>
          </p:cNvPr>
          <p:cNvSpPr>
            <a:spLocks noGrp="1"/>
          </p:cNvSpPr>
          <p:nvPr>
            <p:ph type="ctrTitle"/>
          </p:nvPr>
        </p:nvSpPr>
        <p:spPr>
          <a:xfrm>
            <a:off x="1486850" y="1702676"/>
            <a:ext cx="9128598" cy="1145627"/>
          </a:xfrm>
        </p:spPr>
        <p:txBody>
          <a:bodyPr>
            <a:normAutofit/>
          </a:bodyPr>
          <a:lstStyle/>
          <a:p>
            <a:pPr algn="ctr"/>
            <a:r>
              <a:rPr lang="en-US" sz="4800" dirty="0">
                <a:solidFill>
                  <a:schemeClr val="bg1"/>
                </a:solidFill>
              </a:rPr>
              <a:t>Discipline</a:t>
            </a:r>
          </a:p>
        </p:txBody>
      </p:sp>
      <p:pic>
        <p:nvPicPr>
          <p:cNvPr id="9" name="Picture 8">
            <a:extLst>
              <a:ext uri="{FF2B5EF4-FFF2-40B4-BE49-F238E27FC236}">
                <a16:creationId xmlns:a16="http://schemas.microsoft.com/office/drawing/2014/main" id="{C4843F94-EEBC-9F49-A87F-3FBDB6E809AC}"/>
              </a:ext>
            </a:extLst>
          </p:cNvPr>
          <p:cNvPicPr>
            <a:picLocks noChangeAspect="1"/>
          </p:cNvPicPr>
          <p:nvPr/>
        </p:nvPicPr>
        <p:blipFill>
          <a:blip r:embed="rId4"/>
          <a:stretch>
            <a:fillRect/>
          </a:stretch>
        </p:blipFill>
        <p:spPr>
          <a:xfrm rot="10800000">
            <a:off x="-1779273" y="-97971"/>
            <a:ext cx="2994660" cy="6858000"/>
          </a:xfrm>
          <a:prstGeom prst="rect">
            <a:avLst/>
          </a:prstGeom>
        </p:spPr>
      </p:pic>
      <p:cxnSp>
        <p:nvCxnSpPr>
          <p:cNvPr id="23" name="Straight Connector 22">
            <a:extLst>
              <a:ext uri="{FF2B5EF4-FFF2-40B4-BE49-F238E27FC236}">
                <a16:creationId xmlns:a16="http://schemas.microsoft.com/office/drawing/2014/main" id="{8E1E7E3B-7137-5148-AB5E-CD21FF4A44DC}"/>
              </a:ext>
            </a:extLst>
          </p:cNvPr>
          <p:cNvCxnSpPr/>
          <p:nvPr/>
        </p:nvCxnSpPr>
        <p:spPr>
          <a:xfrm>
            <a:off x="6491098" y="4607780"/>
            <a:ext cx="0" cy="1702844"/>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descr="Text&#10;&#10;Description automatically generated with medium confidence">
            <a:extLst>
              <a:ext uri="{FF2B5EF4-FFF2-40B4-BE49-F238E27FC236}">
                <a16:creationId xmlns:a16="http://schemas.microsoft.com/office/drawing/2014/main" id="{99648A3F-5974-8C2F-2D16-62F00CA817D4}"/>
              </a:ext>
            </a:extLst>
          </p:cNvPr>
          <p:cNvPicPr>
            <a:picLocks noChangeAspect="1"/>
          </p:cNvPicPr>
          <p:nvPr/>
        </p:nvPicPr>
        <p:blipFill>
          <a:blip r:embed="rId5"/>
          <a:stretch>
            <a:fillRect/>
          </a:stretch>
        </p:blipFill>
        <p:spPr>
          <a:xfrm>
            <a:off x="949262" y="4233274"/>
            <a:ext cx="5368100" cy="2003229"/>
          </a:xfrm>
          <a:prstGeom prst="rect">
            <a:avLst/>
          </a:prstGeom>
        </p:spPr>
      </p:pic>
      <p:sp>
        <p:nvSpPr>
          <p:cNvPr id="2" name="TextBox 1">
            <a:extLst>
              <a:ext uri="{FF2B5EF4-FFF2-40B4-BE49-F238E27FC236}">
                <a16:creationId xmlns:a16="http://schemas.microsoft.com/office/drawing/2014/main" id="{A9629CF3-0AB3-DEAC-816D-548C8E401922}"/>
              </a:ext>
            </a:extLst>
          </p:cNvPr>
          <p:cNvSpPr txBox="1"/>
          <p:nvPr/>
        </p:nvSpPr>
        <p:spPr>
          <a:xfrm>
            <a:off x="7075714" y="4963885"/>
            <a:ext cx="4844143" cy="646331"/>
          </a:xfrm>
          <a:prstGeom prst="rect">
            <a:avLst/>
          </a:prstGeom>
          <a:noFill/>
        </p:spPr>
        <p:txBody>
          <a:bodyPr wrap="square" rtlCol="0">
            <a:spAutoFit/>
          </a:bodyPr>
          <a:lstStyle/>
          <a:p>
            <a:r>
              <a:rPr lang="en-US" dirty="0">
                <a:solidFill>
                  <a:schemeClr val="bg1"/>
                </a:solidFill>
              </a:rPr>
              <a:t>Ricky Walsh, IAFF 7</a:t>
            </a:r>
            <a:r>
              <a:rPr lang="en-US" baseline="30000" dirty="0">
                <a:solidFill>
                  <a:schemeClr val="bg1"/>
                </a:solidFill>
              </a:rPr>
              <a:t>th</a:t>
            </a:r>
            <a:r>
              <a:rPr lang="en-US" dirty="0">
                <a:solidFill>
                  <a:schemeClr val="bg1"/>
                </a:solidFill>
              </a:rPr>
              <a:t> District DVP</a:t>
            </a:r>
          </a:p>
          <a:p>
            <a:r>
              <a:rPr lang="en-US" dirty="0">
                <a:solidFill>
                  <a:schemeClr val="bg1"/>
                </a:solidFill>
              </a:rPr>
              <a:t>Tim Hoover, WSCFF 6</a:t>
            </a:r>
            <a:r>
              <a:rPr lang="en-US" baseline="30000" dirty="0">
                <a:solidFill>
                  <a:schemeClr val="bg1"/>
                </a:solidFill>
              </a:rPr>
              <a:t>th</a:t>
            </a:r>
            <a:r>
              <a:rPr lang="en-US" dirty="0">
                <a:solidFill>
                  <a:schemeClr val="bg1"/>
                </a:solidFill>
              </a:rPr>
              <a:t> District Rep.</a:t>
            </a:r>
          </a:p>
        </p:txBody>
      </p:sp>
    </p:spTree>
    <p:extLst>
      <p:ext uri="{BB962C8B-B14F-4D97-AF65-F5344CB8AC3E}">
        <p14:creationId xmlns:p14="http://schemas.microsoft.com/office/powerpoint/2010/main" val="2159885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0BEC-1AC4-A3CA-2E06-2CE8A483512B}"/>
              </a:ext>
            </a:extLst>
          </p:cNvPr>
          <p:cNvSpPr>
            <a:spLocks noGrp="1"/>
          </p:cNvSpPr>
          <p:nvPr>
            <p:ph type="title"/>
          </p:nvPr>
        </p:nvSpPr>
        <p:spPr/>
        <p:txBody>
          <a:bodyPr/>
          <a:lstStyle/>
          <a:p>
            <a:pPr algn="ctr"/>
            <a:r>
              <a:rPr lang="en-US" dirty="0"/>
              <a:t>Define a Grievance</a:t>
            </a:r>
          </a:p>
        </p:txBody>
      </p:sp>
      <p:sp>
        <p:nvSpPr>
          <p:cNvPr id="3" name="Content Placeholder 2">
            <a:extLst>
              <a:ext uri="{FF2B5EF4-FFF2-40B4-BE49-F238E27FC236}">
                <a16:creationId xmlns:a16="http://schemas.microsoft.com/office/drawing/2014/main" id="{B1063DE3-428F-A56D-CC1C-4D45D98FD9EB}"/>
              </a:ext>
            </a:extLst>
          </p:cNvPr>
          <p:cNvSpPr>
            <a:spLocks noGrp="1"/>
          </p:cNvSpPr>
          <p:nvPr>
            <p:ph idx="1"/>
          </p:nvPr>
        </p:nvSpPr>
        <p:spPr/>
        <p:txBody>
          <a:bodyPr anchor="ctr"/>
          <a:lstStyle/>
          <a:p>
            <a:pPr marL="137160" indent="0">
              <a:buNone/>
            </a:pPr>
            <a:r>
              <a:rPr lang="en-US" dirty="0"/>
              <a:t>What is a grievance?</a:t>
            </a:r>
          </a:p>
          <a:p>
            <a:pPr marL="137160" indent="0">
              <a:buNone/>
            </a:pPr>
            <a:r>
              <a:rPr lang="en-US" dirty="0"/>
              <a:t>Give examples</a:t>
            </a:r>
          </a:p>
        </p:txBody>
      </p:sp>
      <p:sp>
        <p:nvSpPr>
          <p:cNvPr id="4" name="Slide Number Placeholder 3">
            <a:extLst>
              <a:ext uri="{FF2B5EF4-FFF2-40B4-BE49-F238E27FC236}">
                <a16:creationId xmlns:a16="http://schemas.microsoft.com/office/drawing/2014/main" id="{F3F6BD43-3606-2CD0-3C41-2A7ADCDBA457}"/>
              </a:ext>
            </a:extLst>
          </p:cNvPr>
          <p:cNvSpPr>
            <a:spLocks noGrp="1"/>
          </p:cNvSpPr>
          <p:nvPr>
            <p:ph type="sldNum" sz="quarter" idx="12"/>
          </p:nvPr>
        </p:nvSpPr>
        <p:spPr/>
        <p:txBody>
          <a:bodyPr/>
          <a:lstStyle/>
          <a:p>
            <a:fld id="{30F7EC9B-7DD8-5744-9B47-DE051C29BD40}" type="slidenum">
              <a:rPr lang="en-US" smtClean="0"/>
              <a:pPr/>
              <a:t>2</a:t>
            </a:fld>
            <a:endParaRPr lang="en-US" dirty="0"/>
          </a:p>
        </p:txBody>
      </p:sp>
      <p:sp>
        <p:nvSpPr>
          <p:cNvPr id="5" name="Footer Placeholder 4">
            <a:extLst>
              <a:ext uri="{FF2B5EF4-FFF2-40B4-BE49-F238E27FC236}">
                <a16:creationId xmlns:a16="http://schemas.microsoft.com/office/drawing/2014/main" id="{C8DA05FF-385C-91CD-A7D1-5B5D9560551E}"/>
              </a:ext>
            </a:extLst>
          </p:cNvPr>
          <p:cNvSpPr>
            <a:spLocks noGrp="1"/>
          </p:cNvSpPr>
          <p:nvPr>
            <p:ph type="ftr" sz="quarter" idx="3"/>
          </p:nvPr>
        </p:nvSpPr>
        <p:spPr/>
        <p:txBody>
          <a:bodyPr/>
          <a:lstStyle/>
          <a:p>
            <a:r>
              <a:rPr lang="en-US"/>
              <a:t>Power Through Participation</a:t>
            </a:r>
            <a:endParaRPr lang="en-US" dirty="0"/>
          </a:p>
        </p:txBody>
      </p:sp>
    </p:spTree>
    <p:extLst>
      <p:ext uri="{BB962C8B-B14F-4D97-AF65-F5344CB8AC3E}">
        <p14:creationId xmlns:p14="http://schemas.microsoft.com/office/powerpoint/2010/main" val="1654605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A2F2F-9C4F-16E7-1DD3-2A09DE3D4B03}"/>
              </a:ext>
            </a:extLst>
          </p:cNvPr>
          <p:cNvSpPr>
            <a:spLocks noGrp="1"/>
          </p:cNvSpPr>
          <p:nvPr>
            <p:ph type="title"/>
          </p:nvPr>
        </p:nvSpPr>
        <p:spPr/>
        <p:txBody>
          <a:bodyPr/>
          <a:lstStyle/>
          <a:p>
            <a:pPr algn="ctr"/>
            <a:r>
              <a:rPr lang="en-US" dirty="0"/>
              <a:t>Define Just Cause</a:t>
            </a:r>
          </a:p>
        </p:txBody>
      </p:sp>
      <p:sp>
        <p:nvSpPr>
          <p:cNvPr id="3" name="Content Placeholder 2">
            <a:extLst>
              <a:ext uri="{FF2B5EF4-FFF2-40B4-BE49-F238E27FC236}">
                <a16:creationId xmlns:a16="http://schemas.microsoft.com/office/drawing/2014/main" id="{908F14B3-4C61-E976-8104-1661C80D87F3}"/>
              </a:ext>
            </a:extLst>
          </p:cNvPr>
          <p:cNvSpPr>
            <a:spLocks noGrp="1"/>
          </p:cNvSpPr>
          <p:nvPr>
            <p:ph idx="1"/>
          </p:nvPr>
        </p:nvSpPr>
        <p:spPr/>
        <p:txBody>
          <a:bodyPr anchor="t">
            <a:normAutofit fontScale="85000" lnSpcReduction="20000"/>
          </a:bodyPr>
          <a:lstStyle/>
          <a:p>
            <a:pPr marL="137160" indent="0">
              <a:buNone/>
            </a:pPr>
            <a:r>
              <a:rPr lang="en-US" dirty="0"/>
              <a:t>Labor arbitrator </a:t>
            </a:r>
            <a:r>
              <a:rPr lang="en-US" i="1" dirty="0"/>
              <a:t>Carroll Daughtery </a:t>
            </a:r>
            <a:r>
              <a:rPr lang="en-US" dirty="0"/>
              <a:t>developed the widely used </a:t>
            </a:r>
            <a:r>
              <a:rPr lang="en-US" u="sng" dirty="0"/>
              <a:t>Seven Tests of Just Cause </a:t>
            </a:r>
            <a:r>
              <a:rPr lang="en-US" dirty="0"/>
              <a:t>used in arbitration.</a:t>
            </a:r>
          </a:p>
          <a:p>
            <a:pPr marL="137160" indent="0">
              <a:buNone/>
            </a:pPr>
            <a:r>
              <a:rPr lang="en-US" dirty="0"/>
              <a:t>The seven tests of Just Cause are:</a:t>
            </a:r>
          </a:p>
          <a:p>
            <a:pPr marL="137160" indent="0">
              <a:buNone/>
            </a:pPr>
            <a:r>
              <a:rPr lang="en-US" dirty="0"/>
              <a:t>	Notice- Did the employee know the rule and consequences?</a:t>
            </a:r>
          </a:p>
          <a:p>
            <a:pPr marL="137160" indent="0">
              <a:buNone/>
            </a:pPr>
            <a:r>
              <a:rPr lang="en-US" dirty="0"/>
              <a:t>	Reasonable Rule or Order- Is the rule reasonably related to the job?</a:t>
            </a:r>
          </a:p>
          <a:p>
            <a:pPr marL="137160" indent="0">
              <a:buNone/>
            </a:pPr>
            <a:r>
              <a:rPr lang="en-US" dirty="0"/>
              <a:t>	Investigation- Did management investigate before disciplining?</a:t>
            </a:r>
          </a:p>
          <a:p>
            <a:pPr marL="137160" indent="0">
              <a:buNone/>
            </a:pPr>
            <a:r>
              <a:rPr lang="en-US" dirty="0"/>
              <a:t>	Fair Investigation- Wasa the investigation fair and objective?</a:t>
            </a:r>
          </a:p>
          <a:p>
            <a:pPr marL="137160" indent="0">
              <a:buNone/>
            </a:pPr>
            <a:r>
              <a:rPr lang="en-US" dirty="0"/>
              <a:t>	Proof- Is there substantial evidence of misconduct?</a:t>
            </a:r>
          </a:p>
          <a:p>
            <a:pPr marL="137160" indent="0">
              <a:buNone/>
            </a:pPr>
            <a:r>
              <a:rPr lang="en-US" dirty="0"/>
              <a:t>	Equal Treatment- Are rules applied consistently to all employees?</a:t>
            </a:r>
          </a:p>
          <a:p>
            <a:pPr marL="137160" indent="0">
              <a:buNone/>
            </a:pPr>
            <a:r>
              <a:rPr lang="en-US" dirty="0"/>
              <a:t>	Appropriate discipline- Is the discipline proportional to the offense? </a:t>
            </a:r>
          </a:p>
          <a:p>
            <a:endParaRPr lang="en-US" dirty="0"/>
          </a:p>
        </p:txBody>
      </p:sp>
      <p:sp>
        <p:nvSpPr>
          <p:cNvPr id="4" name="Slide Number Placeholder 3">
            <a:extLst>
              <a:ext uri="{FF2B5EF4-FFF2-40B4-BE49-F238E27FC236}">
                <a16:creationId xmlns:a16="http://schemas.microsoft.com/office/drawing/2014/main" id="{C0BA7DF3-C657-A313-403F-A38F5220B409}"/>
              </a:ext>
            </a:extLst>
          </p:cNvPr>
          <p:cNvSpPr>
            <a:spLocks noGrp="1"/>
          </p:cNvSpPr>
          <p:nvPr>
            <p:ph type="sldNum" sz="quarter" idx="12"/>
          </p:nvPr>
        </p:nvSpPr>
        <p:spPr/>
        <p:txBody>
          <a:bodyPr/>
          <a:lstStyle/>
          <a:p>
            <a:fld id="{30F7EC9B-7DD8-5744-9B47-DE051C29BD40}" type="slidenum">
              <a:rPr lang="en-US" smtClean="0"/>
              <a:pPr/>
              <a:t>3</a:t>
            </a:fld>
            <a:endParaRPr lang="en-US" dirty="0"/>
          </a:p>
        </p:txBody>
      </p:sp>
      <p:sp>
        <p:nvSpPr>
          <p:cNvPr id="5" name="Footer Placeholder 4">
            <a:extLst>
              <a:ext uri="{FF2B5EF4-FFF2-40B4-BE49-F238E27FC236}">
                <a16:creationId xmlns:a16="http://schemas.microsoft.com/office/drawing/2014/main" id="{59112B46-449F-1AB7-9860-057661550806}"/>
              </a:ext>
            </a:extLst>
          </p:cNvPr>
          <p:cNvSpPr>
            <a:spLocks noGrp="1"/>
          </p:cNvSpPr>
          <p:nvPr>
            <p:ph type="ftr" sz="quarter" idx="3"/>
          </p:nvPr>
        </p:nvSpPr>
        <p:spPr/>
        <p:txBody>
          <a:bodyPr/>
          <a:lstStyle/>
          <a:p>
            <a:r>
              <a:rPr lang="en-US"/>
              <a:t>Power Through Participation</a:t>
            </a:r>
            <a:endParaRPr lang="en-US" dirty="0"/>
          </a:p>
        </p:txBody>
      </p:sp>
    </p:spTree>
    <p:extLst>
      <p:ext uri="{BB962C8B-B14F-4D97-AF65-F5344CB8AC3E}">
        <p14:creationId xmlns:p14="http://schemas.microsoft.com/office/powerpoint/2010/main" val="797245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82DE-87BC-728B-2BFF-E134253CF4B4}"/>
              </a:ext>
            </a:extLst>
          </p:cNvPr>
          <p:cNvSpPr>
            <a:spLocks noGrp="1"/>
          </p:cNvSpPr>
          <p:nvPr>
            <p:ph type="title"/>
          </p:nvPr>
        </p:nvSpPr>
        <p:spPr/>
        <p:txBody>
          <a:bodyPr/>
          <a:lstStyle/>
          <a:p>
            <a:pPr algn="ctr"/>
            <a:r>
              <a:rPr lang="en-US" dirty="0"/>
              <a:t>Resolution</a:t>
            </a:r>
          </a:p>
        </p:txBody>
      </p:sp>
      <p:sp>
        <p:nvSpPr>
          <p:cNvPr id="3" name="Content Placeholder 2">
            <a:extLst>
              <a:ext uri="{FF2B5EF4-FFF2-40B4-BE49-F238E27FC236}">
                <a16:creationId xmlns:a16="http://schemas.microsoft.com/office/drawing/2014/main" id="{BD771B80-B107-8EF0-388C-B13E54C930DB}"/>
              </a:ext>
            </a:extLst>
          </p:cNvPr>
          <p:cNvSpPr>
            <a:spLocks noGrp="1"/>
          </p:cNvSpPr>
          <p:nvPr>
            <p:ph idx="1"/>
          </p:nvPr>
        </p:nvSpPr>
        <p:spPr/>
        <p:txBody>
          <a:bodyPr anchor="ctr"/>
          <a:lstStyle/>
          <a:p>
            <a:pPr marL="137160" indent="0">
              <a:buNone/>
            </a:pPr>
            <a:r>
              <a:rPr lang="en-US" dirty="0"/>
              <a:t>The resolution must meet the just cause provision.</a:t>
            </a:r>
          </a:p>
          <a:p>
            <a:pPr marL="137160" indent="0">
              <a:buNone/>
            </a:pPr>
            <a:endParaRPr lang="en-US" dirty="0"/>
          </a:p>
          <a:p>
            <a:pPr marL="137160" indent="0">
              <a:buNone/>
            </a:pPr>
            <a:r>
              <a:rPr lang="en-US" dirty="0"/>
              <a:t>What does that mean?</a:t>
            </a:r>
          </a:p>
        </p:txBody>
      </p:sp>
      <p:sp>
        <p:nvSpPr>
          <p:cNvPr id="4" name="Slide Number Placeholder 3">
            <a:extLst>
              <a:ext uri="{FF2B5EF4-FFF2-40B4-BE49-F238E27FC236}">
                <a16:creationId xmlns:a16="http://schemas.microsoft.com/office/drawing/2014/main" id="{A51A0BAC-D7CF-BFD5-3222-ED7DC9CA779E}"/>
              </a:ext>
            </a:extLst>
          </p:cNvPr>
          <p:cNvSpPr>
            <a:spLocks noGrp="1"/>
          </p:cNvSpPr>
          <p:nvPr>
            <p:ph type="sldNum" sz="quarter" idx="12"/>
          </p:nvPr>
        </p:nvSpPr>
        <p:spPr/>
        <p:txBody>
          <a:bodyPr/>
          <a:lstStyle/>
          <a:p>
            <a:fld id="{30F7EC9B-7DD8-5744-9B47-DE051C29BD40}" type="slidenum">
              <a:rPr lang="en-US" smtClean="0"/>
              <a:pPr/>
              <a:t>4</a:t>
            </a:fld>
            <a:endParaRPr lang="en-US" dirty="0"/>
          </a:p>
        </p:txBody>
      </p:sp>
      <p:sp>
        <p:nvSpPr>
          <p:cNvPr id="5" name="Footer Placeholder 4">
            <a:extLst>
              <a:ext uri="{FF2B5EF4-FFF2-40B4-BE49-F238E27FC236}">
                <a16:creationId xmlns:a16="http://schemas.microsoft.com/office/drawing/2014/main" id="{47AA91EF-A65C-6D60-18AE-93D6350C66C9}"/>
              </a:ext>
            </a:extLst>
          </p:cNvPr>
          <p:cNvSpPr>
            <a:spLocks noGrp="1"/>
          </p:cNvSpPr>
          <p:nvPr>
            <p:ph type="ftr" sz="quarter" idx="3"/>
          </p:nvPr>
        </p:nvSpPr>
        <p:spPr/>
        <p:txBody>
          <a:bodyPr/>
          <a:lstStyle/>
          <a:p>
            <a:r>
              <a:rPr lang="en-US"/>
              <a:t>Power Through Participation</a:t>
            </a:r>
            <a:endParaRPr lang="en-US" dirty="0"/>
          </a:p>
        </p:txBody>
      </p:sp>
    </p:spTree>
    <p:extLst>
      <p:ext uri="{BB962C8B-B14F-4D97-AF65-F5344CB8AC3E}">
        <p14:creationId xmlns:p14="http://schemas.microsoft.com/office/powerpoint/2010/main" val="2115897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D0B6E-A091-BE22-FBA9-D21B35EA2893}"/>
              </a:ext>
            </a:extLst>
          </p:cNvPr>
          <p:cNvSpPr>
            <a:spLocks noGrp="1"/>
          </p:cNvSpPr>
          <p:nvPr>
            <p:ph type="title"/>
          </p:nvPr>
        </p:nvSpPr>
        <p:spPr/>
        <p:txBody>
          <a:bodyPr/>
          <a:lstStyle/>
          <a:p>
            <a:pPr algn="ctr"/>
            <a:r>
              <a:rPr lang="en-US" dirty="0"/>
              <a:t>Just Discipline</a:t>
            </a:r>
          </a:p>
        </p:txBody>
      </p:sp>
      <p:sp>
        <p:nvSpPr>
          <p:cNvPr id="3" name="Content Placeholder 2">
            <a:extLst>
              <a:ext uri="{FF2B5EF4-FFF2-40B4-BE49-F238E27FC236}">
                <a16:creationId xmlns:a16="http://schemas.microsoft.com/office/drawing/2014/main" id="{28F86FED-0542-F562-BDC2-143815FB3495}"/>
              </a:ext>
            </a:extLst>
          </p:cNvPr>
          <p:cNvSpPr>
            <a:spLocks noGrp="1"/>
          </p:cNvSpPr>
          <p:nvPr>
            <p:ph idx="1"/>
          </p:nvPr>
        </p:nvSpPr>
        <p:spPr/>
        <p:txBody>
          <a:bodyPr anchor="ctr"/>
          <a:lstStyle/>
          <a:p>
            <a:pPr marL="137160" indent="0">
              <a:buNone/>
            </a:pPr>
            <a:r>
              <a:rPr lang="en-US" dirty="0"/>
              <a:t>Give examples of “Just Discipline”</a:t>
            </a:r>
          </a:p>
        </p:txBody>
      </p:sp>
      <p:sp>
        <p:nvSpPr>
          <p:cNvPr id="4" name="Slide Number Placeholder 3">
            <a:extLst>
              <a:ext uri="{FF2B5EF4-FFF2-40B4-BE49-F238E27FC236}">
                <a16:creationId xmlns:a16="http://schemas.microsoft.com/office/drawing/2014/main" id="{CEC74557-DD96-F105-AC19-AC87D7B29606}"/>
              </a:ext>
            </a:extLst>
          </p:cNvPr>
          <p:cNvSpPr>
            <a:spLocks noGrp="1"/>
          </p:cNvSpPr>
          <p:nvPr>
            <p:ph type="sldNum" sz="quarter" idx="12"/>
          </p:nvPr>
        </p:nvSpPr>
        <p:spPr/>
        <p:txBody>
          <a:bodyPr/>
          <a:lstStyle/>
          <a:p>
            <a:fld id="{30F7EC9B-7DD8-5744-9B47-DE051C29BD40}" type="slidenum">
              <a:rPr lang="en-US" smtClean="0"/>
              <a:pPr/>
              <a:t>5</a:t>
            </a:fld>
            <a:endParaRPr lang="en-US" dirty="0"/>
          </a:p>
        </p:txBody>
      </p:sp>
      <p:sp>
        <p:nvSpPr>
          <p:cNvPr id="5" name="Footer Placeholder 4">
            <a:extLst>
              <a:ext uri="{FF2B5EF4-FFF2-40B4-BE49-F238E27FC236}">
                <a16:creationId xmlns:a16="http://schemas.microsoft.com/office/drawing/2014/main" id="{195D5EEB-A9DD-A05D-71D4-35724B60DAA7}"/>
              </a:ext>
            </a:extLst>
          </p:cNvPr>
          <p:cNvSpPr>
            <a:spLocks noGrp="1"/>
          </p:cNvSpPr>
          <p:nvPr>
            <p:ph type="ftr" sz="quarter" idx="3"/>
          </p:nvPr>
        </p:nvSpPr>
        <p:spPr/>
        <p:txBody>
          <a:bodyPr/>
          <a:lstStyle/>
          <a:p>
            <a:r>
              <a:rPr lang="en-US"/>
              <a:t>Power Through Participation</a:t>
            </a:r>
            <a:endParaRPr lang="en-US" dirty="0"/>
          </a:p>
        </p:txBody>
      </p:sp>
    </p:spTree>
    <p:extLst>
      <p:ext uri="{BB962C8B-B14F-4D97-AF65-F5344CB8AC3E}">
        <p14:creationId xmlns:p14="http://schemas.microsoft.com/office/powerpoint/2010/main" val="4127558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E561-49EC-35DF-849C-946A8924625C}"/>
              </a:ext>
            </a:extLst>
          </p:cNvPr>
          <p:cNvSpPr>
            <a:spLocks noGrp="1"/>
          </p:cNvSpPr>
          <p:nvPr>
            <p:ph type="title"/>
          </p:nvPr>
        </p:nvSpPr>
        <p:spPr/>
        <p:txBody>
          <a:bodyPr/>
          <a:lstStyle/>
          <a:p>
            <a:pPr algn="ctr"/>
            <a:r>
              <a:rPr lang="en-US" dirty="0"/>
              <a:t>Rights</a:t>
            </a:r>
          </a:p>
        </p:txBody>
      </p:sp>
      <p:sp>
        <p:nvSpPr>
          <p:cNvPr id="3" name="Content Placeholder 2">
            <a:extLst>
              <a:ext uri="{FF2B5EF4-FFF2-40B4-BE49-F238E27FC236}">
                <a16:creationId xmlns:a16="http://schemas.microsoft.com/office/drawing/2014/main" id="{C9337481-00D9-5DCA-7672-5E0BC14C53F5}"/>
              </a:ext>
            </a:extLst>
          </p:cNvPr>
          <p:cNvSpPr>
            <a:spLocks noGrp="1"/>
          </p:cNvSpPr>
          <p:nvPr>
            <p:ph idx="1"/>
          </p:nvPr>
        </p:nvSpPr>
        <p:spPr/>
        <p:txBody>
          <a:bodyPr anchor="ctr"/>
          <a:lstStyle/>
          <a:p>
            <a:pPr marL="137160" indent="0">
              <a:buNone/>
            </a:pPr>
            <a:r>
              <a:rPr lang="en-US" dirty="0"/>
              <a:t>Rights that are not exercised are not rights!</a:t>
            </a:r>
          </a:p>
        </p:txBody>
      </p:sp>
      <p:sp>
        <p:nvSpPr>
          <p:cNvPr id="4" name="Slide Number Placeholder 3">
            <a:extLst>
              <a:ext uri="{FF2B5EF4-FFF2-40B4-BE49-F238E27FC236}">
                <a16:creationId xmlns:a16="http://schemas.microsoft.com/office/drawing/2014/main" id="{55BDD899-7FB9-2999-76ED-1A72A87490DA}"/>
              </a:ext>
            </a:extLst>
          </p:cNvPr>
          <p:cNvSpPr>
            <a:spLocks noGrp="1"/>
          </p:cNvSpPr>
          <p:nvPr>
            <p:ph type="sldNum" sz="quarter" idx="12"/>
          </p:nvPr>
        </p:nvSpPr>
        <p:spPr/>
        <p:txBody>
          <a:bodyPr/>
          <a:lstStyle/>
          <a:p>
            <a:fld id="{30F7EC9B-7DD8-5744-9B47-DE051C29BD40}" type="slidenum">
              <a:rPr lang="en-US" smtClean="0"/>
              <a:pPr/>
              <a:t>6</a:t>
            </a:fld>
            <a:endParaRPr lang="en-US" dirty="0"/>
          </a:p>
        </p:txBody>
      </p:sp>
      <p:sp>
        <p:nvSpPr>
          <p:cNvPr id="5" name="Footer Placeholder 4">
            <a:extLst>
              <a:ext uri="{FF2B5EF4-FFF2-40B4-BE49-F238E27FC236}">
                <a16:creationId xmlns:a16="http://schemas.microsoft.com/office/drawing/2014/main" id="{4DF09C7E-713F-CC10-6083-26B9B6050C5D}"/>
              </a:ext>
            </a:extLst>
          </p:cNvPr>
          <p:cNvSpPr>
            <a:spLocks noGrp="1"/>
          </p:cNvSpPr>
          <p:nvPr>
            <p:ph type="ftr" sz="quarter" idx="3"/>
          </p:nvPr>
        </p:nvSpPr>
        <p:spPr/>
        <p:txBody>
          <a:bodyPr/>
          <a:lstStyle/>
          <a:p>
            <a:r>
              <a:rPr lang="en-US"/>
              <a:t>Power Through Participation</a:t>
            </a:r>
            <a:endParaRPr lang="en-US" dirty="0"/>
          </a:p>
        </p:txBody>
      </p:sp>
    </p:spTree>
    <p:extLst>
      <p:ext uri="{BB962C8B-B14F-4D97-AF65-F5344CB8AC3E}">
        <p14:creationId xmlns:p14="http://schemas.microsoft.com/office/powerpoint/2010/main" val="2788037493"/>
      </p:ext>
    </p:extLst>
  </p:cSld>
  <p:clrMapOvr>
    <a:masterClrMapping/>
  </p:clrMapOvr>
</p:sld>
</file>

<file path=ppt/theme/theme1.xml><?xml version="1.0" encoding="utf-8"?>
<a:theme xmlns:a="http://schemas.openxmlformats.org/drawingml/2006/main" name="Office Theme">
  <a:themeElements>
    <a:clrScheme name="Custom 1">
      <a:dk1>
        <a:srgbClr val="444333"/>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CFF PPT Template" id="{FF79E43B-5631-3B46-B2DA-721886BB94E9}" vid="{577DC22B-4F95-734A-A49C-FAEE7F671C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758e033-8139-44f6-bc10-eacfe960665e">
      <Terms xmlns="http://schemas.microsoft.com/office/infopath/2007/PartnerControls"/>
    </lcf76f155ced4ddcb4097134ff3c332f>
    <TaxCatchAll xmlns="55606061-87cb-448c-b305-78d78386a8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C4796B6D17554BA0F852F85E93CE29" ma:contentTypeVersion="19" ma:contentTypeDescription="Create a new document." ma:contentTypeScope="" ma:versionID="491ba794682e5d526ec0ae1f588ce1a3">
  <xsd:schema xmlns:xsd="http://www.w3.org/2001/XMLSchema" xmlns:xs="http://www.w3.org/2001/XMLSchema" xmlns:p="http://schemas.microsoft.com/office/2006/metadata/properties" xmlns:ns2="d758e033-8139-44f6-bc10-eacfe960665e" xmlns:ns3="55606061-87cb-448c-b305-78d78386a8a3" targetNamespace="http://schemas.microsoft.com/office/2006/metadata/properties" ma:root="true" ma:fieldsID="efa918038db8a778891ef7b4e8f5ddfc" ns2:_="" ns3:_="">
    <xsd:import namespace="d758e033-8139-44f6-bc10-eacfe960665e"/>
    <xsd:import namespace="55606061-87cb-448c-b305-78d78386a8a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58e033-8139-44f6-bc10-eacfe96066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f353397-9acf-49be-8929-94e98c159d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606061-87cb-448c-b305-78d78386a8a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a55491-3e54-4174-853c-b7b0e4a120c8}" ma:internalName="TaxCatchAll" ma:showField="CatchAllData" ma:web="55606061-87cb-448c-b305-78d78386a8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3747C5-9E64-476B-8603-A5148ED56874}">
  <ds:schemaRefs>
    <ds:schemaRef ds:uri="http://purl.org/dc/dcmityp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d758e033-8139-44f6-bc10-eacfe960665e"/>
    <ds:schemaRef ds:uri="55606061-87cb-448c-b305-78d78386a8a3"/>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96FF96B-31C4-4664-A4DA-952DCBF98818}"/>
</file>

<file path=customXml/itemProps3.xml><?xml version="1.0" encoding="utf-8"?>
<ds:datastoreItem xmlns:ds="http://schemas.openxmlformats.org/officeDocument/2006/customXml" ds:itemID="{512BFA79-6897-4EE8-8FC2-65C664E32D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TotalTime>
  <Words>183</Words>
  <Application>Microsoft Macintosh PowerPoint</Application>
  <PresentationFormat>Widescreen</PresentationFormat>
  <Paragraphs>35</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Impact</vt:lpstr>
      <vt:lpstr>Times New Roman</vt:lpstr>
      <vt:lpstr>Trebuchet MS</vt:lpstr>
      <vt:lpstr>Office Theme</vt:lpstr>
      <vt:lpstr>Discipline</vt:lpstr>
      <vt:lpstr>Define a Grievance</vt:lpstr>
      <vt:lpstr>Define Just Cause</vt:lpstr>
      <vt:lpstr>Resolution</vt:lpstr>
      <vt:lpstr>Just Discipline</vt:lpstr>
      <vt:lpstr>Rights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 Hoover</dc:creator>
  <cp:lastModifiedBy>Tim Hoover</cp:lastModifiedBy>
  <cp:revision>2</cp:revision>
  <dcterms:created xsi:type="dcterms:W3CDTF">2026-04-09T21:49:35Z</dcterms:created>
  <dcterms:modified xsi:type="dcterms:W3CDTF">2026-04-09T22:11:07Z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0x010100ACC4796B6D17554BA0F852F85E93CE29</vt:lpwstr>
  </property>
  <property fmtid="{D5CDD505-2E9C-101B-9397-08002B2CF9AE}" pid="3" name="MediaServiceImageTags">
    <vt:lpwstr/>
  </property>
</Properties>
</file>