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74" r:id="rId2"/>
    <p:sldId id="356" r:id="rId3"/>
    <p:sldId id="382" r:id="rId4"/>
    <p:sldId id="383" r:id="rId5"/>
    <p:sldId id="384" r:id="rId6"/>
    <p:sldId id="385" r:id="rId7"/>
    <p:sldId id="387" r:id="rId8"/>
    <p:sldId id="388" r:id="rId9"/>
    <p:sldId id="386" r:id="rId10"/>
    <p:sldId id="353" r:id="rId11"/>
    <p:sldId id="347" r:id="rId12"/>
    <p:sldId id="380" r:id="rId13"/>
    <p:sldId id="358" r:id="rId14"/>
    <p:sldId id="357" r:id="rId15"/>
    <p:sldId id="359" r:id="rId16"/>
    <p:sldId id="360" r:id="rId17"/>
    <p:sldId id="361" r:id="rId18"/>
    <p:sldId id="362" r:id="rId19"/>
    <p:sldId id="363" r:id="rId20"/>
    <p:sldId id="370" r:id="rId21"/>
    <p:sldId id="371" r:id="rId22"/>
    <p:sldId id="372" r:id="rId23"/>
    <p:sldId id="374" r:id="rId24"/>
    <p:sldId id="373" r:id="rId25"/>
    <p:sldId id="366" r:id="rId26"/>
    <p:sldId id="375" r:id="rId27"/>
    <p:sldId id="333" r:id="rId28"/>
    <p:sldId id="377" r:id="rId29"/>
    <p:sldId id="378" r:id="rId30"/>
    <p:sldId id="273" r:id="rId31"/>
    <p:sldId id="340"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F91"/>
    <a:srgbClr val="009F4D"/>
    <a:srgbClr val="009CDE"/>
    <a:srgbClr val="7E5475"/>
    <a:srgbClr val="AC9316"/>
    <a:srgbClr val="8B8D90"/>
    <a:srgbClr val="00968F"/>
    <a:srgbClr val="BE6A14"/>
    <a:srgbClr val="145091"/>
    <a:srgbClr val="009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7021" autoAdjust="0"/>
  </p:normalViewPr>
  <p:slideViewPr>
    <p:cSldViewPr snapToGrid="0">
      <p:cViewPr varScale="1">
        <p:scale>
          <a:sx n="74" d="100"/>
          <a:sy n="74" d="100"/>
        </p:scale>
        <p:origin x="1144" y="48"/>
      </p:cViewPr>
      <p:guideLst/>
    </p:cSldViewPr>
  </p:slideViewPr>
  <p:outlineViewPr>
    <p:cViewPr>
      <p:scale>
        <a:sx n="33" d="100"/>
        <a:sy n="33" d="100"/>
      </p:scale>
      <p:origin x="0" y="-10722"/>
    </p:cViewPr>
  </p:outlineViewPr>
  <p:notesTextViewPr>
    <p:cViewPr>
      <p:scale>
        <a:sx n="3" d="2"/>
        <a:sy n="3" d="2"/>
      </p:scale>
      <p:origin x="0" y="0"/>
    </p:cViewPr>
  </p:notesTextViewPr>
  <p:sorterViewPr>
    <p:cViewPr>
      <p:scale>
        <a:sx n="100" d="100"/>
        <a:sy n="100" d="100"/>
      </p:scale>
      <p:origin x="0" y="-504"/>
    </p:cViewPr>
  </p:sorterViewPr>
  <p:notesViewPr>
    <p:cSldViewPr snapToGrid="0">
      <p:cViewPr varScale="1">
        <p:scale>
          <a:sx n="75" d="100"/>
          <a:sy n="75" d="100"/>
        </p:scale>
        <p:origin x="2837"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onard, Sean (PERC)" userId="b1ca1588-d92b-40bf-8fcb-cffa65e52891" providerId="ADAL" clId="{3C299DC0-91FB-4151-9F9D-3016833FCE47}"/>
    <pc:docChg chg="undo custSel addSld delSld modSld">
      <pc:chgData name="Leonard, Sean (PERC)" userId="b1ca1588-d92b-40bf-8fcb-cffa65e52891" providerId="ADAL" clId="{3C299DC0-91FB-4151-9F9D-3016833FCE47}" dt="2026-04-07T22:38:55.455" v="1813" actId="2696"/>
      <pc:docMkLst>
        <pc:docMk/>
      </pc:docMkLst>
      <pc:sldChg chg="modSp mod">
        <pc:chgData name="Leonard, Sean (PERC)" userId="b1ca1588-d92b-40bf-8fcb-cffa65e52891" providerId="ADAL" clId="{3C299DC0-91FB-4151-9F9D-3016833FCE47}" dt="2026-04-02T17:42:28.652" v="59" actId="20577"/>
        <pc:sldMkLst>
          <pc:docMk/>
          <pc:sldMk cId="4259422016" sldId="274"/>
        </pc:sldMkLst>
        <pc:spChg chg="mod">
          <ac:chgData name="Leonard, Sean (PERC)" userId="b1ca1588-d92b-40bf-8fcb-cffa65e52891" providerId="ADAL" clId="{3C299DC0-91FB-4151-9F9D-3016833FCE47}" dt="2026-04-02T17:42:28.652" v="59" actId="20577"/>
          <ac:spMkLst>
            <pc:docMk/>
            <pc:sldMk cId="4259422016" sldId="274"/>
            <ac:spMk id="7" creationId="{00000000-0000-0000-0000-000000000000}"/>
          </ac:spMkLst>
        </pc:spChg>
        <pc:spChg chg="mod">
          <ac:chgData name="Leonard, Sean (PERC)" userId="b1ca1588-d92b-40bf-8fcb-cffa65e52891" providerId="ADAL" clId="{3C299DC0-91FB-4151-9F9D-3016833FCE47}" dt="2026-04-02T17:42:04.712" v="1" actId="27636"/>
          <ac:spMkLst>
            <pc:docMk/>
            <pc:sldMk cId="4259422016" sldId="274"/>
            <ac:spMk id="8" creationId="{00000000-0000-0000-0000-000000000000}"/>
          </ac:spMkLst>
        </pc:spChg>
      </pc:sldChg>
      <pc:sldChg chg="add del mod modShow">
        <pc:chgData name="Leonard, Sean (PERC)" userId="b1ca1588-d92b-40bf-8fcb-cffa65e52891" providerId="ADAL" clId="{3C299DC0-91FB-4151-9F9D-3016833FCE47}" dt="2026-04-07T22:38:37.423" v="1809" actId="2696"/>
        <pc:sldMkLst>
          <pc:docMk/>
          <pc:sldMk cId="337083477" sldId="346"/>
        </pc:sldMkLst>
      </pc:sldChg>
      <pc:sldChg chg="modSp mod">
        <pc:chgData name="Leonard, Sean (PERC)" userId="b1ca1588-d92b-40bf-8fcb-cffa65e52891" providerId="ADAL" clId="{3C299DC0-91FB-4151-9F9D-3016833FCE47}" dt="2026-04-02T22:43:10.229" v="1623" actId="313"/>
        <pc:sldMkLst>
          <pc:docMk/>
          <pc:sldMk cId="4017014505" sldId="353"/>
        </pc:sldMkLst>
        <pc:spChg chg="mod">
          <ac:chgData name="Leonard, Sean (PERC)" userId="b1ca1588-d92b-40bf-8fcb-cffa65e52891" providerId="ADAL" clId="{3C299DC0-91FB-4151-9F9D-3016833FCE47}" dt="2026-04-02T22:43:10.229" v="1623" actId="313"/>
          <ac:spMkLst>
            <pc:docMk/>
            <pc:sldMk cId="4017014505" sldId="353"/>
            <ac:spMk id="3" creationId="{C7672085-9A16-51A1-6FC6-C8D15DF2F23F}"/>
          </ac:spMkLst>
        </pc:spChg>
      </pc:sldChg>
      <pc:sldChg chg="modSp mod modNotesTx">
        <pc:chgData name="Leonard, Sean (PERC)" userId="b1ca1588-d92b-40bf-8fcb-cffa65e52891" providerId="ADAL" clId="{3C299DC0-91FB-4151-9F9D-3016833FCE47}" dt="2026-04-02T22:41:26.788" v="1616" actId="20577"/>
        <pc:sldMkLst>
          <pc:docMk/>
          <pc:sldMk cId="3384070467" sldId="356"/>
        </pc:sldMkLst>
        <pc:spChg chg="mod">
          <ac:chgData name="Leonard, Sean (PERC)" userId="b1ca1588-d92b-40bf-8fcb-cffa65e52891" providerId="ADAL" clId="{3C299DC0-91FB-4151-9F9D-3016833FCE47}" dt="2026-04-02T17:43:47.157" v="110" actId="20577"/>
          <ac:spMkLst>
            <pc:docMk/>
            <pc:sldMk cId="3384070467" sldId="356"/>
            <ac:spMk id="2" creationId="{58F22245-F7A5-F056-1017-59E9EA86393F}"/>
          </ac:spMkLst>
        </pc:spChg>
        <pc:spChg chg="mod">
          <ac:chgData name="Leonard, Sean (PERC)" userId="b1ca1588-d92b-40bf-8fcb-cffa65e52891" providerId="ADAL" clId="{3C299DC0-91FB-4151-9F9D-3016833FCE47}" dt="2026-04-02T17:46:17.316" v="352" actId="20577"/>
          <ac:spMkLst>
            <pc:docMk/>
            <pc:sldMk cId="3384070467" sldId="356"/>
            <ac:spMk id="3" creationId="{5EC5B554-20D5-ED68-486D-4451BEEA88E4}"/>
          </ac:spMkLst>
        </pc:spChg>
      </pc:sldChg>
      <pc:sldChg chg="del">
        <pc:chgData name="Leonard, Sean (PERC)" userId="b1ca1588-d92b-40bf-8fcb-cffa65e52891" providerId="ADAL" clId="{3C299DC0-91FB-4151-9F9D-3016833FCE47}" dt="2026-04-07T22:38:45.803" v="1810" actId="2696"/>
        <pc:sldMkLst>
          <pc:docMk/>
          <pc:sldMk cId="3147153179" sldId="364"/>
        </pc:sldMkLst>
      </pc:sldChg>
      <pc:sldChg chg="del">
        <pc:chgData name="Leonard, Sean (PERC)" userId="b1ca1588-d92b-40bf-8fcb-cffa65e52891" providerId="ADAL" clId="{3C299DC0-91FB-4151-9F9D-3016833FCE47}" dt="2026-04-07T22:38:48.255" v="1811" actId="2696"/>
        <pc:sldMkLst>
          <pc:docMk/>
          <pc:sldMk cId="3190829497" sldId="365"/>
        </pc:sldMkLst>
      </pc:sldChg>
      <pc:sldChg chg="del">
        <pc:chgData name="Leonard, Sean (PERC)" userId="b1ca1588-d92b-40bf-8fcb-cffa65e52891" providerId="ADAL" clId="{3C299DC0-91FB-4151-9F9D-3016833FCE47}" dt="2026-04-07T22:38:52.786" v="1812" actId="2696"/>
        <pc:sldMkLst>
          <pc:docMk/>
          <pc:sldMk cId="3743358881" sldId="368"/>
        </pc:sldMkLst>
      </pc:sldChg>
      <pc:sldChg chg="del">
        <pc:chgData name="Leonard, Sean (PERC)" userId="b1ca1588-d92b-40bf-8fcb-cffa65e52891" providerId="ADAL" clId="{3C299DC0-91FB-4151-9F9D-3016833FCE47}" dt="2026-04-07T22:38:55.455" v="1813" actId="2696"/>
        <pc:sldMkLst>
          <pc:docMk/>
          <pc:sldMk cId="864202395" sldId="376"/>
        </pc:sldMkLst>
      </pc:sldChg>
      <pc:sldChg chg="del mod modShow">
        <pc:chgData name="Leonard, Sean (PERC)" userId="b1ca1588-d92b-40bf-8fcb-cffa65e52891" providerId="ADAL" clId="{3C299DC0-91FB-4151-9F9D-3016833FCE47}" dt="2026-04-07T22:38:31.372" v="1807" actId="2696"/>
        <pc:sldMkLst>
          <pc:docMk/>
          <pc:sldMk cId="4159541526" sldId="379"/>
        </pc:sldMkLst>
      </pc:sldChg>
      <pc:sldChg chg="add del mod modShow">
        <pc:chgData name="Leonard, Sean (PERC)" userId="b1ca1588-d92b-40bf-8fcb-cffa65e52891" providerId="ADAL" clId="{3C299DC0-91FB-4151-9F9D-3016833FCE47}" dt="2026-04-07T22:38:34.780" v="1808" actId="2696"/>
        <pc:sldMkLst>
          <pc:docMk/>
          <pc:sldMk cId="2588838372" sldId="381"/>
        </pc:sldMkLst>
      </pc:sldChg>
      <pc:sldChg chg="addSp modSp add mod modNotesTx">
        <pc:chgData name="Leonard, Sean (PERC)" userId="b1ca1588-d92b-40bf-8fcb-cffa65e52891" providerId="ADAL" clId="{3C299DC0-91FB-4151-9F9D-3016833FCE47}" dt="2026-04-02T20:09:06.572" v="1088" actId="20577"/>
        <pc:sldMkLst>
          <pc:docMk/>
          <pc:sldMk cId="1093010589" sldId="382"/>
        </pc:sldMkLst>
        <pc:spChg chg="mod">
          <ac:chgData name="Leonard, Sean (PERC)" userId="b1ca1588-d92b-40bf-8fcb-cffa65e52891" providerId="ADAL" clId="{3C299DC0-91FB-4151-9F9D-3016833FCE47}" dt="2026-04-02T17:49:34.735" v="923" actId="20577"/>
          <ac:spMkLst>
            <pc:docMk/>
            <pc:sldMk cId="1093010589" sldId="382"/>
            <ac:spMk id="3" creationId="{9404AEA4-AC12-4093-17B6-09ACD14FB625}"/>
          </ac:spMkLst>
        </pc:spChg>
        <pc:graphicFrameChg chg="add mod modGraphic">
          <ac:chgData name="Leonard, Sean (PERC)" userId="b1ca1588-d92b-40bf-8fcb-cffa65e52891" providerId="ADAL" clId="{3C299DC0-91FB-4151-9F9D-3016833FCE47}" dt="2026-04-02T19:56:31.790" v="938" actId="14100"/>
          <ac:graphicFrameMkLst>
            <pc:docMk/>
            <pc:sldMk cId="1093010589" sldId="382"/>
            <ac:graphicFrameMk id="5" creationId="{A725D6EE-EE91-6EB5-AB5D-4D5F12801633}"/>
          </ac:graphicFrameMkLst>
        </pc:graphicFrameChg>
      </pc:sldChg>
      <pc:sldChg chg="modSp new mod">
        <pc:chgData name="Leonard, Sean (PERC)" userId="b1ca1588-d92b-40bf-8fcb-cffa65e52891" providerId="ADAL" clId="{3C299DC0-91FB-4151-9F9D-3016833FCE47}" dt="2026-04-02T20:15:03.007" v="1166" actId="20577"/>
        <pc:sldMkLst>
          <pc:docMk/>
          <pc:sldMk cId="3322401375" sldId="383"/>
        </pc:sldMkLst>
        <pc:spChg chg="mod">
          <ac:chgData name="Leonard, Sean (PERC)" userId="b1ca1588-d92b-40bf-8fcb-cffa65e52891" providerId="ADAL" clId="{3C299DC0-91FB-4151-9F9D-3016833FCE47}" dt="2026-04-02T20:14:07.839" v="1097" actId="20577"/>
          <ac:spMkLst>
            <pc:docMk/>
            <pc:sldMk cId="3322401375" sldId="383"/>
            <ac:spMk id="2" creationId="{A1D1699E-5168-4277-77AA-8373BE8A44D9}"/>
          </ac:spMkLst>
        </pc:spChg>
        <pc:spChg chg="mod">
          <ac:chgData name="Leonard, Sean (PERC)" userId="b1ca1588-d92b-40bf-8fcb-cffa65e52891" providerId="ADAL" clId="{3C299DC0-91FB-4151-9F9D-3016833FCE47}" dt="2026-04-02T20:15:03.007" v="1166" actId="20577"/>
          <ac:spMkLst>
            <pc:docMk/>
            <pc:sldMk cId="3322401375" sldId="383"/>
            <ac:spMk id="3" creationId="{BC5DDDF5-9E5C-EF65-B8CE-525DFA0F87D3}"/>
          </ac:spMkLst>
        </pc:spChg>
      </pc:sldChg>
      <pc:sldChg chg="modSp add mod modNotesTx">
        <pc:chgData name="Leonard, Sean (PERC)" userId="b1ca1588-d92b-40bf-8fcb-cffa65e52891" providerId="ADAL" clId="{3C299DC0-91FB-4151-9F9D-3016833FCE47}" dt="2026-04-04T13:51:13.602" v="1805" actId="20577"/>
        <pc:sldMkLst>
          <pc:docMk/>
          <pc:sldMk cId="3531321454" sldId="384"/>
        </pc:sldMkLst>
        <pc:spChg chg="mod">
          <ac:chgData name="Leonard, Sean (PERC)" userId="b1ca1588-d92b-40bf-8fcb-cffa65e52891" providerId="ADAL" clId="{3C299DC0-91FB-4151-9F9D-3016833FCE47}" dt="2026-04-02T20:16:04.249" v="1181" actId="20577"/>
          <ac:spMkLst>
            <pc:docMk/>
            <pc:sldMk cId="3531321454" sldId="384"/>
            <ac:spMk id="2" creationId="{2F0982BA-DDB2-B131-8584-258446DB9A68}"/>
          </ac:spMkLst>
        </pc:spChg>
        <pc:spChg chg="mod">
          <ac:chgData name="Leonard, Sean (PERC)" userId="b1ca1588-d92b-40bf-8fcb-cffa65e52891" providerId="ADAL" clId="{3C299DC0-91FB-4151-9F9D-3016833FCE47}" dt="2026-04-02T20:16:21.522" v="1222" actId="20577"/>
          <ac:spMkLst>
            <pc:docMk/>
            <pc:sldMk cId="3531321454" sldId="384"/>
            <ac:spMk id="3" creationId="{09388A21-BE45-DB1A-EC76-6D054D8A00DC}"/>
          </ac:spMkLst>
        </pc:spChg>
      </pc:sldChg>
      <pc:sldChg chg="modSp add mod">
        <pc:chgData name="Leonard, Sean (PERC)" userId="b1ca1588-d92b-40bf-8fcb-cffa65e52891" providerId="ADAL" clId="{3C299DC0-91FB-4151-9F9D-3016833FCE47}" dt="2026-04-02T20:17:06.786" v="1284" actId="20577"/>
        <pc:sldMkLst>
          <pc:docMk/>
          <pc:sldMk cId="3192097098" sldId="385"/>
        </pc:sldMkLst>
        <pc:spChg chg="mod">
          <ac:chgData name="Leonard, Sean (PERC)" userId="b1ca1588-d92b-40bf-8fcb-cffa65e52891" providerId="ADAL" clId="{3C299DC0-91FB-4151-9F9D-3016833FCE47}" dt="2026-04-02T20:16:40.968" v="1238" actId="20577"/>
          <ac:spMkLst>
            <pc:docMk/>
            <pc:sldMk cId="3192097098" sldId="385"/>
            <ac:spMk id="2" creationId="{172219F0-499D-87A7-A276-9879ADED466A}"/>
          </ac:spMkLst>
        </pc:spChg>
        <pc:spChg chg="mod">
          <ac:chgData name="Leonard, Sean (PERC)" userId="b1ca1588-d92b-40bf-8fcb-cffa65e52891" providerId="ADAL" clId="{3C299DC0-91FB-4151-9F9D-3016833FCE47}" dt="2026-04-02T20:17:06.786" v="1284" actId="20577"/>
          <ac:spMkLst>
            <pc:docMk/>
            <pc:sldMk cId="3192097098" sldId="385"/>
            <ac:spMk id="3" creationId="{6FCD8F28-2A49-5643-DB34-4CE0CF6203D0}"/>
          </ac:spMkLst>
        </pc:spChg>
      </pc:sldChg>
      <pc:sldChg chg="modSp new mod modNotesTx">
        <pc:chgData name="Leonard, Sean (PERC)" userId="b1ca1588-d92b-40bf-8fcb-cffa65e52891" providerId="ADAL" clId="{3C299DC0-91FB-4151-9F9D-3016833FCE47}" dt="2026-04-02T22:40:14.800" v="1483" actId="15"/>
        <pc:sldMkLst>
          <pc:docMk/>
          <pc:sldMk cId="4234138988" sldId="386"/>
        </pc:sldMkLst>
        <pc:spChg chg="mod">
          <ac:chgData name="Leonard, Sean (PERC)" userId="b1ca1588-d92b-40bf-8fcb-cffa65e52891" providerId="ADAL" clId="{3C299DC0-91FB-4151-9F9D-3016833FCE47}" dt="2026-04-02T22:37:59.210" v="1304" actId="20577"/>
          <ac:spMkLst>
            <pc:docMk/>
            <pc:sldMk cId="4234138988" sldId="386"/>
            <ac:spMk id="2" creationId="{7C9ECDBA-0F2E-DA18-BB36-9B16F509A5B0}"/>
          </ac:spMkLst>
        </pc:spChg>
        <pc:spChg chg="mod">
          <ac:chgData name="Leonard, Sean (PERC)" userId="b1ca1588-d92b-40bf-8fcb-cffa65e52891" providerId="ADAL" clId="{3C299DC0-91FB-4151-9F9D-3016833FCE47}" dt="2026-04-02T22:40:14.800" v="1483" actId="15"/>
          <ac:spMkLst>
            <pc:docMk/>
            <pc:sldMk cId="4234138988" sldId="386"/>
            <ac:spMk id="3" creationId="{599A4F16-105A-A994-7FAA-F6E60B4E23FE}"/>
          </ac:spMkLst>
        </pc:spChg>
      </pc:sldChg>
      <pc:sldChg chg="modSp new mod">
        <pc:chgData name="Leonard, Sean (PERC)" userId="b1ca1588-d92b-40bf-8fcb-cffa65e52891" providerId="ADAL" clId="{3C299DC0-91FB-4151-9F9D-3016833FCE47}" dt="2026-04-02T22:41:01.676" v="1567" actId="20577"/>
        <pc:sldMkLst>
          <pc:docMk/>
          <pc:sldMk cId="2248492818" sldId="387"/>
        </pc:sldMkLst>
        <pc:spChg chg="mod">
          <ac:chgData name="Leonard, Sean (PERC)" userId="b1ca1588-d92b-40bf-8fcb-cffa65e52891" providerId="ADAL" clId="{3C299DC0-91FB-4151-9F9D-3016833FCE47}" dt="2026-04-02T22:40:44.659" v="1510" actId="20577"/>
          <ac:spMkLst>
            <pc:docMk/>
            <pc:sldMk cId="2248492818" sldId="387"/>
            <ac:spMk id="2" creationId="{DCEB5689-3A99-149D-5BF2-9F578A6BE22F}"/>
          </ac:spMkLst>
        </pc:spChg>
        <pc:spChg chg="mod">
          <ac:chgData name="Leonard, Sean (PERC)" userId="b1ca1588-d92b-40bf-8fcb-cffa65e52891" providerId="ADAL" clId="{3C299DC0-91FB-4151-9F9D-3016833FCE47}" dt="2026-04-02T22:41:01.676" v="1567" actId="20577"/>
          <ac:spMkLst>
            <pc:docMk/>
            <pc:sldMk cId="2248492818" sldId="387"/>
            <ac:spMk id="3" creationId="{25EA9C1B-2BFD-7292-2617-0A9B66C2A56E}"/>
          </ac:spMkLst>
        </pc:spChg>
      </pc:sldChg>
      <pc:sldChg chg="modSp new mod">
        <pc:chgData name="Leonard, Sean (PERC)" userId="b1ca1588-d92b-40bf-8fcb-cffa65e52891" providerId="ADAL" clId="{3C299DC0-91FB-4151-9F9D-3016833FCE47}" dt="2026-04-04T13:50:50.466" v="1751" actId="20577"/>
        <pc:sldMkLst>
          <pc:docMk/>
          <pc:sldMk cId="1464696414" sldId="388"/>
        </pc:sldMkLst>
        <pc:spChg chg="mod">
          <ac:chgData name="Leonard, Sean (PERC)" userId="b1ca1588-d92b-40bf-8fcb-cffa65e52891" providerId="ADAL" clId="{3C299DC0-91FB-4151-9F9D-3016833FCE47}" dt="2026-04-04T13:50:04.147" v="1648" actId="20577"/>
          <ac:spMkLst>
            <pc:docMk/>
            <pc:sldMk cId="1464696414" sldId="388"/>
            <ac:spMk id="2" creationId="{2CE5D4DB-7876-D1D0-0C61-A8ABF5084512}"/>
          </ac:spMkLst>
        </pc:spChg>
        <pc:spChg chg="mod">
          <ac:chgData name="Leonard, Sean (PERC)" userId="b1ca1588-d92b-40bf-8fcb-cffa65e52891" providerId="ADAL" clId="{3C299DC0-91FB-4151-9F9D-3016833FCE47}" dt="2026-04-04T13:50:50.466" v="1751" actId="20577"/>
          <ac:spMkLst>
            <pc:docMk/>
            <pc:sldMk cId="1464696414" sldId="388"/>
            <ac:spMk id="3" creationId="{11DA0BB5-077A-ACA5-DD84-C41EB9FDE2F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1"/>
            <a:ext cx="3043343" cy="467072"/>
          </a:xfrm>
          <a:prstGeom prst="rect">
            <a:avLst/>
          </a:prstGeom>
        </p:spPr>
        <p:txBody>
          <a:bodyPr vert="horz" lIns="93315" tIns="46658" rIns="93315" bIns="46658" rtlCol="0"/>
          <a:lstStyle>
            <a:lvl1pPr algn="r">
              <a:defRPr sz="1200"/>
            </a:lvl1pPr>
          </a:lstStyle>
          <a:p>
            <a:fld id="{E59E4F66-579C-4E02-8CE2-02AF5A17590B}" type="datetimeFigureOut">
              <a:rPr lang="en-US" smtClean="0"/>
              <a:t>4/2/2026</a:t>
            </a:fld>
            <a:endParaRPr lang="en-US" dirty="0"/>
          </a:p>
        </p:txBody>
      </p:sp>
      <p:sp>
        <p:nvSpPr>
          <p:cNvPr id="4" name="Footer Placeholder 3"/>
          <p:cNvSpPr>
            <a:spLocks noGrp="1"/>
          </p:cNvSpPr>
          <p:nvPr>
            <p:ph type="ftr" sz="quarter" idx="2"/>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1"/>
            <a:ext cx="3043343" cy="467071"/>
          </a:xfrm>
          <a:prstGeom prst="rect">
            <a:avLst/>
          </a:prstGeom>
        </p:spPr>
        <p:txBody>
          <a:bodyPr vert="horz" lIns="93315" tIns="46658" rIns="93315" bIns="46658" rtlCol="0" anchor="b"/>
          <a:lstStyle>
            <a:lvl1pPr algn="r">
              <a:defRPr sz="1200"/>
            </a:lvl1pPr>
          </a:lstStyle>
          <a:p>
            <a:fld id="{A84653A7-AAF9-43AC-839E-6FA0724C57A8}" type="slidenum">
              <a:rPr lang="en-US" smtClean="0"/>
              <a:t>‹#›</a:t>
            </a:fld>
            <a:endParaRPr lang="en-US" dirty="0"/>
          </a:p>
        </p:txBody>
      </p:sp>
    </p:spTree>
    <p:extLst>
      <p:ext uri="{BB962C8B-B14F-4D97-AF65-F5344CB8AC3E}">
        <p14:creationId xmlns:p14="http://schemas.microsoft.com/office/powerpoint/2010/main" val="3711243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37CFB740-1D7B-4064-A937-6D6F5327BB9D}" type="datetimeFigureOut">
              <a:rPr lang="en-US" smtClean="0"/>
              <a:t>4/2/2026</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F6F95BB0-E56B-4BF5-9C64-92793068613F}" type="slidenum">
              <a:rPr lang="en-US" smtClean="0"/>
              <a:t>‹#›</a:t>
            </a:fld>
            <a:endParaRPr lang="en-US" dirty="0"/>
          </a:p>
        </p:txBody>
      </p:sp>
    </p:spTree>
    <p:extLst>
      <p:ext uri="{BB962C8B-B14F-4D97-AF65-F5344CB8AC3E}">
        <p14:creationId xmlns:p14="http://schemas.microsoft.com/office/powerpoint/2010/main" val="3347455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F95BB0-E56B-4BF5-9C64-92793068613F}" type="slidenum">
              <a:rPr lang="en-US" smtClean="0"/>
              <a:t>1</a:t>
            </a:fld>
            <a:endParaRPr lang="en-US" dirty="0"/>
          </a:p>
        </p:txBody>
      </p:sp>
    </p:spTree>
    <p:extLst>
      <p:ext uri="{BB962C8B-B14F-4D97-AF65-F5344CB8AC3E}">
        <p14:creationId xmlns:p14="http://schemas.microsoft.com/office/powerpoint/2010/main" val="14836771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strip searches – about external laws making a subject non-mandatory.  </a:t>
            </a:r>
          </a:p>
          <a:p>
            <a:endParaRPr lang="en-US" dirty="0"/>
          </a:p>
          <a:p>
            <a:r>
              <a:rPr lang="en-US" dirty="0"/>
              <a:t>* After the PREA settlement, the ER asserted that relying on volunteers was discriminatory, violated state and federal law, including PREA.  </a:t>
            </a:r>
          </a:p>
        </p:txBody>
      </p:sp>
      <p:sp>
        <p:nvSpPr>
          <p:cNvPr id="4" name="Slide Number Placeholder 3"/>
          <p:cNvSpPr>
            <a:spLocks noGrp="1"/>
          </p:cNvSpPr>
          <p:nvPr>
            <p:ph type="sldNum" sz="quarter" idx="5"/>
          </p:nvPr>
        </p:nvSpPr>
        <p:spPr/>
        <p:txBody>
          <a:bodyPr/>
          <a:lstStyle/>
          <a:p>
            <a:fld id="{F6F95BB0-E56B-4BF5-9C64-92793068613F}" type="slidenum">
              <a:rPr lang="en-US" smtClean="0"/>
              <a:t>15</a:t>
            </a:fld>
            <a:endParaRPr lang="en-US" dirty="0"/>
          </a:p>
        </p:txBody>
      </p:sp>
    </p:spTree>
    <p:extLst>
      <p:ext uri="{BB962C8B-B14F-4D97-AF65-F5344CB8AC3E}">
        <p14:creationId xmlns:p14="http://schemas.microsoft.com/office/powerpoint/2010/main" val="1931499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Examiner Jessica Bradley</a:t>
            </a:r>
          </a:p>
          <a:p>
            <a:endParaRPr lang="en-US" dirty="0"/>
          </a:p>
          <a:p>
            <a:r>
              <a:rPr lang="en-US" dirty="0"/>
              <a:t>The examiner found there were TWO subjects at play here.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employer was ordered to reinstate the volunteer practice. If no volunteers were available, then the employer’s new policy would be followed to comply with the PREA.  </a:t>
            </a:r>
          </a:p>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16</a:t>
            </a:fld>
            <a:endParaRPr lang="en-US" dirty="0"/>
          </a:p>
        </p:txBody>
      </p:sp>
    </p:spTree>
    <p:extLst>
      <p:ext uri="{BB962C8B-B14F-4D97-AF65-F5344CB8AC3E}">
        <p14:creationId xmlns:p14="http://schemas.microsoft.com/office/powerpoint/2010/main" val="747718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overtime exemption – </a:t>
            </a:r>
          </a:p>
          <a:p>
            <a:endParaRPr lang="en-US" dirty="0"/>
          </a:p>
          <a:p>
            <a:r>
              <a:rPr lang="en-US" dirty="0"/>
              <a:t>Another case of statute preempting an otherwise mandatory subject.  </a:t>
            </a:r>
          </a:p>
          <a:p>
            <a:endParaRPr lang="en-US" dirty="0"/>
          </a:p>
          <a:p>
            <a:r>
              <a:rPr lang="en-US" dirty="0"/>
              <a:t>In this case there was a  pending representation proceeding, and the ER was required to maintain the SQ.  But some changes were made… </a:t>
            </a:r>
          </a:p>
          <a:p>
            <a:endParaRPr lang="en-US" dirty="0"/>
          </a:p>
          <a:p>
            <a:r>
              <a:rPr lang="en-US" dirty="0"/>
              <a:t>Couldn’t make discretionary salary increases – changes to the status quo, weren’t in the works before the petition, not required by law or agreed to by union.  </a:t>
            </a:r>
          </a:p>
          <a:p>
            <a:endParaRPr lang="en-US" dirty="0"/>
          </a:p>
          <a:p>
            <a:r>
              <a:rPr lang="en-US" dirty="0"/>
              <a:t>Examiner Jessica Bradley – affirmed in part, reversed in part.  Reversed – she didn’t find that the ER unlawfully changed the SQ by changing salaries to keep ees above the threshold.  </a:t>
            </a:r>
          </a:p>
        </p:txBody>
      </p:sp>
      <p:sp>
        <p:nvSpPr>
          <p:cNvPr id="4" name="Slide Number Placeholder 3"/>
          <p:cNvSpPr>
            <a:spLocks noGrp="1"/>
          </p:cNvSpPr>
          <p:nvPr>
            <p:ph type="sldNum" sz="quarter" idx="5"/>
          </p:nvPr>
        </p:nvSpPr>
        <p:spPr/>
        <p:txBody>
          <a:bodyPr/>
          <a:lstStyle/>
          <a:p>
            <a:fld id="{F6F95BB0-E56B-4BF5-9C64-92793068613F}" type="slidenum">
              <a:rPr lang="en-US" smtClean="0"/>
              <a:t>17</a:t>
            </a:fld>
            <a:endParaRPr lang="en-US" dirty="0"/>
          </a:p>
        </p:txBody>
      </p:sp>
    </p:spTree>
    <p:extLst>
      <p:ext uri="{BB962C8B-B14F-4D97-AF65-F5344CB8AC3E}">
        <p14:creationId xmlns:p14="http://schemas.microsoft.com/office/powerpoint/2010/main" val="2372096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changing legal position</a:t>
            </a:r>
          </a:p>
          <a:p>
            <a:br>
              <a:rPr lang="en-US" dirty="0"/>
            </a:br>
            <a:r>
              <a:rPr lang="en-US" dirty="0"/>
              <a:t>Examiner Emily Martin - affirmed</a:t>
            </a:r>
          </a:p>
        </p:txBody>
      </p:sp>
      <p:sp>
        <p:nvSpPr>
          <p:cNvPr id="4" name="Slide Number Placeholder 3"/>
          <p:cNvSpPr>
            <a:spLocks noGrp="1"/>
          </p:cNvSpPr>
          <p:nvPr>
            <p:ph type="sldNum" sz="quarter" idx="5"/>
          </p:nvPr>
        </p:nvSpPr>
        <p:spPr/>
        <p:txBody>
          <a:bodyPr/>
          <a:lstStyle/>
          <a:p>
            <a:fld id="{F6F95BB0-E56B-4BF5-9C64-92793068613F}" type="slidenum">
              <a:rPr lang="en-US" smtClean="0"/>
              <a:t>18</a:t>
            </a:fld>
            <a:endParaRPr lang="en-US" dirty="0"/>
          </a:p>
        </p:txBody>
      </p:sp>
    </p:spTree>
    <p:extLst>
      <p:ext uri="{BB962C8B-B14F-4D97-AF65-F5344CB8AC3E}">
        <p14:creationId xmlns:p14="http://schemas.microsoft.com/office/powerpoint/2010/main" val="3377831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employer also violated its obligation to provide information to the union. </a:t>
            </a:r>
          </a:p>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19</a:t>
            </a:fld>
            <a:endParaRPr lang="en-US" dirty="0"/>
          </a:p>
        </p:txBody>
      </p:sp>
    </p:spTree>
    <p:extLst>
      <p:ext uri="{BB962C8B-B14F-4D97-AF65-F5344CB8AC3E}">
        <p14:creationId xmlns:p14="http://schemas.microsoft.com/office/powerpoint/2010/main" val="2907166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relocated inmates </a:t>
            </a:r>
          </a:p>
          <a:p>
            <a:endParaRPr lang="en-US" dirty="0"/>
          </a:p>
          <a:p>
            <a:r>
              <a:rPr lang="en-US" dirty="0"/>
              <a:t>It was a pilot program – only 3 months.  Only about 20-30 County inmates at a time were being housed at SCORE.  </a:t>
            </a:r>
          </a:p>
          <a:p>
            <a:endParaRPr lang="en-US" dirty="0"/>
          </a:p>
          <a:p>
            <a:r>
              <a:rPr lang="en-US" dirty="0"/>
              <a:t>Examiner Chris Casillas</a:t>
            </a:r>
          </a:p>
          <a:p>
            <a:endParaRPr lang="en-US" dirty="0"/>
          </a:p>
          <a:p>
            <a:r>
              <a:rPr lang="en-US" dirty="0"/>
              <a:t>The right to a public defender is a constitutional right… </a:t>
            </a:r>
          </a:p>
          <a:p>
            <a:r>
              <a:rPr lang="en-US" dirty="0"/>
              <a:t>The decision to relocate the inmates was a mandatory subject, County had made an unlawful unilateral change. </a:t>
            </a:r>
          </a:p>
        </p:txBody>
      </p:sp>
      <p:sp>
        <p:nvSpPr>
          <p:cNvPr id="4" name="Slide Number Placeholder 3"/>
          <p:cNvSpPr>
            <a:spLocks noGrp="1"/>
          </p:cNvSpPr>
          <p:nvPr>
            <p:ph type="sldNum" sz="quarter" idx="5"/>
          </p:nvPr>
        </p:nvSpPr>
        <p:spPr/>
        <p:txBody>
          <a:bodyPr/>
          <a:lstStyle/>
          <a:p>
            <a:fld id="{F6F95BB0-E56B-4BF5-9C64-92793068613F}" type="slidenum">
              <a:rPr lang="en-US" smtClean="0"/>
              <a:t>20</a:t>
            </a:fld>
            <a:endParaRPr lang="en-US" dirty="0"/>
          </a:p>
        </p:txBody>
      </p:sp>
    </p:spTree>
    <p:extLst>
      <p:ext uri="{BB962C8B-B14F-4D97-AF65-F5344CB8AC3E}">
        <p14:creationId xmlns:p14="http://schemas.microsoft.com/office/powerpoint/2010/main" val="5596061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69F3D-E27D-E4FC-5DC4-AE01A5C09C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BF76D-70DA-B956-E0B7-323DEF6A6F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7A21E3-FDA8-3E47-F18B-0E9AB8917DDD}"/>
              </a:ext>
            </a:extLst>
          </p:cNvPr>
          <p:cNvSpPr>
            <a:spLocks noGrp="1"/>
          </p:cNvSpPr>
          <p:nvPr>
            <p:ph type="body" idx="1"/>
          </p:nvPr>
        </p:nvSpPr>
        <p:spPr/>
        <p:txBody>
          <a:bodyPr/>
          <a:lstStyle/>
          <a:p>
            <a:r>
              <a:rPr lang="en-US" dirty="0"/>
              <a:t>Commission found issues raised by Union were EFFECTS of county’s decision to move the inmates. E.g., visitation process, internet, office space. </a:t>
            </a:r>
          </a:p>
          <a:p>
            <a:endParaRPr lang="en-US" dirty="0"/>
          </a:p>
          <a:p>
            <a:r>
              <a:rPr lang="en-US" dirty="0"/>
              <a:t>The Commission specifically discussed “The Role of the Public Interest in the Balancing Test” – noted US Supreme Court precedent about the NLRA – asking “whether requiring bargaining over this sort of decision will advance the neutral purposes of the Act.” So the Commission looked at the PURPOSES of PERC – found that when weighing if something is a mandatory subject – ask “whether collective bargaining on the subject is consistent with efficient and expert administration of labor relations.”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“[T]he primary most important question is whether collective bargaining can directly address the challenged decision.” </a:t>
            </a:r>
          </a:p>
          <a:p>
            <a:endParaRPr lang="en-US" dirty="0"/>
          </a:p>
        </p:txBody>
      </p:sp>
      <p:sp>
        <p:nvSpPr>
          <p:cNvPr id="4" name="Slide Number Placeholder 3">
            <a:extLst>
              <a:ext uri="{FF2B5EF4-FFF2-40B4-BE49-F238E27FC236}">
                <a16:creationId xmlns:a16="http://schemas.microsoft.com/office/drawing/2014/main" id="{F0DD4DBB-983C-1450-B8CC-0F5C75CBA66C}"/>
              </a:ext>
            </a:extLst>
          </p:cNvPr>
          <p:cNvSpPr>
            <a:spLocks noGrp="1"/>
          </p:cNvSpPr>
          <p:nvPr>
            <p:ph type="sldNum" sz="quarter" idx="5"/>
          </p:nvPr>
        </p:nvSpPr>
        <p:spPr/>
        <p:txBody>
          <a:bodyPr/>
          <a:lstStyle/>
          <a:p>
            <a:fld id="{F6F95BB0-E56B-4BF5-9C64-92793068613F}" type="slidenum">
              <a:rPr lang="en-US" smtClean="0"/>
              <a:t>21</a:t>
            </a:fld>
            <a:endParaRPr lang="en-US" dirty="0"/>
          </a:p>
        </p:txBody>
      </p:sp>
    </p:spTree>
    <p:extLst>
      <p:ext uri="{BB962C8B-B14F-4D97-AF65-F5344CB8AC3E}">
        <p14:creationId xmlns:p14="http://schemas.microsoft.com/office/powerpoint/2010/main" val="11232813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F793D-6541-6750-45F5-78B3381BFD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512296-0A62-84E9-629D-2F18217A4D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49EB62-E72B-0D36-4ECF-A71C6433D2A9}"/>
              </a:ext>
            </a:extLst>
          </p:cNvPr>
          <p:cNvSpPr>
            <a:spLocks noGrp="1"/>
          </p:cNvSpPr>
          <p:nvPr>
            <p:ph type="body" idx="1"/>
          </p:nvPr>
        </p:nvSpPr>
        <p:spPr/>
        <p:txBody>
          <a:bodyPr/>
          <a:lstStyle/>
          <a:p>
            <a:r>
              <a:rPr lang="en-US" dirty="0"/>
              <a:t>The Commission relied on Dubuque Packing… where the NLRB looked at whether the union could have offered concessions that would have addressed the Employer’s concerns in the change.  Here – the public defender’s union couldn’t have addressed the safety and correction officer issues.  </a:t>
            </a:r>
          </a:p>
          <a:p>
            <a:endParaRPr lang="en-US" dirty="0"/>
          </a:p>
          <a:p>
            <a:r>
              <a:rPr lang="en-US" dirty="0"/>
              <a:t>What if the ULP was filed by corrections officers?  Would it have come out differently?  Maybe?  </a:t>
            </a:r>
          </a:p>
        </p:txBody>
      </p:sp>
      <p:sp>
        <p:nvSpPr>
          <p:cNvPr id="4" name="Slide Number Placeholder 3">
            <a:extLst>
              <a:ext uri="{FF2B5EF4-FFF2-40B4-BE49-F238E27FC236}">
                <a16:creationId xmlns:a16="http://schemas.microsoft.com/office/drawing/2014/main" id="{FCAA1006-F7AD-7B42-1FC7-EAE7640D6850}"/>
              </a:ext>
            </a:extLst>
          </p:cNvPr>
          <p:cNvSpPr>
            <a:spLocks noGrp="1"/>
          </p:cNvSpPr>
          <p:nvPr>
            <p:ph type="sldNum" sz="quarter" idx="5"/>
          </p:nvPr>
        </p:nvSpPr>
        <p:spPr/>
        <p:txBody>
          <a:bodyPr/>
          <a:lstStyle/>
          <a:p>
            <a:fld id="{F6F95BB0-E56B-4BF5-9C64-92793068613F}" type="slidenum">
              <a:rPr lang="en-US" smtClean="0"/>
              <a:t>22</a:t>
            </a:fld>
            <a:endParaRPr lang="en-US" dirty="0"/>
          </a:p>
        </p:txBody>
      </p:sp>
    </p:spTree>
    <p:extLst>
      <p:ext uri="{BB962C8B-B14F-4D97-AF65-F5344CB8AC3E}">
        <p14:creationId xmlns:p14="http://schemas.microsoft.com/office/powerpoint/2010/main" val="2548204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GPS trackers</a:t>
            </a:r>
          </a:p>
          <a:p>
            <a:endParaRPr lang="en-US" dirty="0"/>
          </a:p>
          <a:p>
            <a:r>
              <a:rPr lang="en-US" dirty="0"/>
              <a:t>Takeaway – read the statute.  This is in RCW 41.80.  It is not in RCW 41.56 </a:t>
            </a:r>
          </a:p>
        </p:txBody>
      </p:sp>
      <p:sp>
        <p:nvSpPr>
          <p:cNvPr id="4" name="Slide Number Placeholder 3"/>
          <p:cNvSpPr>
            <a:spLocks noGrp="1"/>
          </p:cNvSpPr>
          <p:nvPr>
            <p:ph type="sldNum" sz="quarter" idx="5"/>
          </p:nvPr>
        </p:nvSpPr>
        <p:spPr/>
        <p:txBody>
          <a:bodyPr/>
          <a:lstStyle/>
          <a:p>
            <a:fld id="{F6F95BB0-E56B-4BF5-9C64-92793068613F}" type="slidenum">
              <a:rPr lang="en-US" smtClean="0"/>
              <a:t>23</a:t>
            </a:fld>
            <a:endParaRPr lang="en-US" dirty="0"/>
          </a:p>
        </p:txBody>
      </p:sp>
    </p:spTree>
    <p:extLst>
      <p:ext uri="{BB962C8B-B14F-4D97-AF65-F5344CB8AC3E}">
        <p14:creationId xmlns:p14="http://schemas.microsoft.com/office/powerpoint/2010/main" val="1184133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general remedial order</a:t>
            </a:r>
          </a:p>
          <a:p>
            <a:endParaRPr lang="en-US" dirty="0"/>
          </a:p>
          <a:p>
            <a:r>
              <a:rPr lang="en-US" dirty="0"/>
              <a:t>Examiner Loyd Willaford</a:t>
            </a:r>
          </a:p>
          <a:p>
            <a:endParaRPr lang="en-US" dirty="0"/>
          </a:p>
          <a:p>
            <a:r>
              <a:rPr lang="en-US" dirty="0"/>
              <a:t>Previously, the employer had accommodated medical needs to not work mandatory OT.  The employer changed its practice and began separating </a:t>
            </a:r>
            <a:r>
              <a:rPr lang="en-US" dirty="0" err="1"/>
              <a:t>emplyoees</a:t>
            </a:r>
            <a:r>
              <a:rPr lang="en-US" dirty="0"/>
              <a:t> who couldn’t work mandatory OT –saying it was now an essential function of the job.  </a:t>
            </a:r>
          </a:p>
          <a:p>
            <a:endParaRPr lang="en-US" dirty="0"/>
          </a:p>
          <a:p>
            <a:r>
              <a:rPr lang="en-US" dirty="0"/>
              <a:t>Examiner and Commission – This wasn’t a preempted subject – ADA or WLAD didn’t REQUIRE the employer’s action – separating ees who couldn’t work mandatory OT. Commission observed in a footnote, that even if individual ADA determinations weren’t mandatory subjects,  the parties could bargain for additional protections beyond the ADA requirements. Here – whether employees who couldn’t work mandatory OT would have their jobs protected or not, regardless of ADA requirements.  </a:t>
            </a:r>
          </a:p>
          <a:p>
            <a:endParaRPr lang="en-US" dirty="0"/>
          </a:p>
          <a:p>
            <a:r>
              <a:rPr lang="en-US" dirty="0"/>
              <a:t>The remedy was changed…  Commission rejected a GENERAL make whole order….  </a:t>
            </a:r>
          </a:p>
          <a:p>
            <a:r>
              <a:rPr lang="en-US" dirty="0"/>
              <a:t>	Sounds like in the record, there was NO reference at all to other ees being separated.  </a:t>
            </a:r>
          </a:p>
          <a:p>
            <a:r>
              <a:rPr lang="en-US" dirty="0"/>
              <a:t> </a:t>
            </a:r>
          </a:p>
        </p:txBody>
      </p:sp>
      <p:sp>
        <p:nvSpPr>
          <p:cNvPr id="4" name="Slide Number Placeholder 3"/>
          <p:cNvSpPr>
            <a:spLocks noGrp="1"/>
          </p:cNvSpPr>
          <p:nvPr>
            <p:ph type="sldNum" sz="quarter" idx="5"/>
          </p:nvPr>
        </p:nvSpPr>
        <p:spPr/>
        <p:txBody>
          <a:bodyPr/>
          <a:lstStyle/>
          <a:p>
            <a:fld id="{F6F95BB0-E56B-4BF5-9C64-92793068613F}" type="slidenum">
              <a:rPr lang="en-US" smtClean="0"/>
              <a:t>24</a:t>
            </a:fld>
            <a:endParaRPr lang="en-US" dirty="0"/>
          </a:p>
        </p:txBody>
      </p:sp>
    </p:spTree>
    <p:extLst>
      <p:ext uri="{BB962C8B-B14F-4D97-AF65-F5344CB8AC3E}">
        <p14:creationId xmlns:p14="http://schemas.microsoft.com/office/powerpoint/2010/main" val="609465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Independent of the governor. </a:t>
            </a:r>
          </a:p>
          <a:p>
            <a:endParaRPr lang="en-US" dirty="0"/>
          </a:p>
          <a:p>
            <a:r>
              <a:rPr lang="en-US" dirty="0"/>
              <a:t>ED – oversee daily operations, and has statutory functions relating to representation</a:t>
            </a:r>
          </a:p>
          <a:p>
            <a:r>
              <a:rPr lang="en-US" dirty="0"/>
              <a:t>	Determine BU configurations, certify BU representatives.  And do outreach and other things</a:t>
            </a:r>
          </a:p>
          <a:p>
            <a:r>
              <a:rPr lang="en-US" dirty="0"/>
              <a:t>	Certify issues for interest arbitration… </a:t>
            </a:r>
          </a:p>
          <a:p>
            <a:endParaRPr lang="en-US" dirty="0"/>
          </a:p>
          <a:p>
            <a:endParaRPr lang="en-US" dirty="0"/>
          </a:p>
          <a:p>
            <a:endParaRPr lang="en-US" dirty="0"/>
          </a:p>
          <a:p>
            <a:r>
              <a:rPr lang="en-US" dirty="0"/>
              <a:t>LRAMS – currently 13.  Mediation, Adjudication, Training</a:t>
            </a:r>
          </a:p>
          <a:p>
            <a:endParaRPr lang="en-US" dirty="0"/>
          </a:p>
          <a:p>
            <a:r>
              <a:rPr lang="en-US" dirty="0"/>
              <a:t>ULP, rep case managers – do cause of action statements – filter ULP complaints…  Rep case – process election and Unit </a:t>
            </a:r>
            <a:r>
              <a:rPr lang="en-US" dirty="0" err="1"/>
              <a:t>Clarif</a:t>
            </a:r>
            <a:r>
              <a:rPr lang="en-US" dirty="0"/>
              <a:t> cases. </a:t>
            </a:r>
          </a:p>
          <a:p>
            <a:endParaRPr lang="en-US" dirty="0"/>
          </a:p>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2</a:t>
            </a:fld>
            <a:endParaRPr lang="en-US" dirty="0"/>
          </a:p>
        </p:txBody>
      </p:sp>
    </p:spTree>
    <p:extLst>
      <p:ext uri="{BB962C8B-B14F-4D97-AF65-F5344CB8AC3E}">
        <p14:creationId xmlns:p14="http://schemas.microsoft.com/office/powerpoint/2010/main" val="16783702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merit increase pool.  </a:t>
            </a:r>
          </a:p>
          <a:p>
            <a:endParaRPr lang="en-US" dirty="0"/>
          </a:p>
          <a:p>
            <a:r>
              <a:rPr lang="en-US" dirty="0"/>
              <a:t>Examiner Daniel Comeau</a:t>
            </a:r>
          </a:p>
          <a:p>
            <a:endParaRPr lang="en-US" dirty="0"/>
          </a:p>
          <a:p>
            <a:r>
              <a:rPr lang="en-US" dirty="0"/>
              <a:t>The employer’s appeal brief was stricken as untimely.  Was due on a Thursday, wasn’t filed until the following Tuesday (the day after Labor Day).  Didn’t comply with the rule for getting extension of filing deadlines.. </a:t>
            </a:r>
          </a:p>
          <a:p>
            <a:endParaRPr lang="en-US" dirty="0"/>
          </a:p>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25</a:t>
            </a:fld>
            <a:endParaRPr lang="en-US" dirty="0"/>
          </a:p>
        </p:txBody>
      </p:sp>
    </p:spTree>
    <p:extLst>
      <p:ext uri="{BB962C8B-B14F-4D97-AF65-F5344CB8AC3E}">
        <p14:creationId xmlns:p14="http://schemas.microsoft.com/office/powerpoint/2010/main" val="2849367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617C3-FAF3-9E2C-51C2-C307410F76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A60B5-9F86-D933-ABF4-5D17D05EE2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B2A132-7B1C-B754-D05C-33484C52F21B}"/>
              </a:ext>
            </a:extLst>
          </p:cNvPr>
          <p:cNvSpPr>
            <a:spLocks noGrp="1"/>
          </p:cNvSpPr>
          <p:nvPr>
            <p:ph type="body" idx="1"/>
          </p:nvPr>
        </p:nvSpPr>
        <p:spPr/>
        <p:txBody>
          <a:bodyPr/>
          <a:lstStyle/>
          <a:p>
            <a:r>
              <a:rPr lang="en-US" dirty="0"/>
              <a:t>The case of the merit increase pool.  </a:t>
            </a:r>
          </a:p>
          <a:p>
            <a:endParaRPr lang="en-US" dirty="0"/>
          </a:p>
          <a:p>
            <a:r>
              <a:rPr lang="en-US" dirty="0"/>
              <a:t>Examiner Daniel Comeau</a:t>
            </a:r>
          </a:p>
          <a:p>
            <a:endParaRPr lang="en-US" dirty="0"/>
          </a:p>
          <a:p>
            <a:r>
              <a:rPr lang="en-US" dirty="0"/>
              <a:t>The employer’s appeal brief was stricken as untimely.  Was due on a Thursday, wasn’t filed until the following Tuesday (the day after Labor Day).  Didn’t comply with the rule for getting extension of filing deadlines.. </a:t>
            </a:r>
          </a:p>
          <a:p>
            <a:endParaRPr lang="en-US" dirty="0"/>
          </a:p>
          <a:p>
            <a:r>
              <a:rPr lang="en-US" dirty="0"/>
              <a:t>Merit increase pool – ees’ individual increases were subject to discretion.  A dept could give everyone a 3%, or could vary them based on performance.  The decisions for MOST of the departments, about how to distribute the pool, hadn’t been made yet and was not part of the dynamic status quo. </a:t>
            </a:r>
          </a:p>
        </p:txBody>
      </p:sp>
      <p:sp>
        <p:nvSpPr>
          <p:cNvPr id="4" name="Slide Number Placeholder 3">
            <a:extLst>
              <a:ext uri="{FF2B5EF4-FFF2-40B4-BE49-F238E27FC236}">
                <a16:creationId xmlns:a16="http://schemas.microsoft.com/office/drawing/2014/main" id="{8194D1A0-C215-920E-8924-9D30FC743D5C}"/>
              </a:ext>
            </a:extLst>
          </p:cNvPr>
          <p:cNvSpPr>
            <a:spLocks noGrp="1"/>
          </p:cNvSpPr>
          <p:nvPr>
            <p:ph type="sldNum" sz="quarter" idx="5"/>
          </p:nvPr>
        </p:nvSpPr>
        <p:spPr/>
        <p:txBody>
          <a:bodyPr/>
          <a:lstStyle/>
          <a:p>
            <a:fld id="{F6F95BB0-E56B-4BF5-9C64-92793068613F}" type="slidenum">
              <a:rPr lang="en-US" smtClean="0"/>
              <a:t>26</a:t>
            </a:fld>
            <a:endParaRPr lang="en-US" dirty="0"/>
          </a:p>
        </p:txBody>
      </p:sp>
    </p:spTree>
    <p:extLst>
      <p:ext uri="{BB962C8B-B14F-4D97-AF65-F5344CB8AC3E}">
        <p14:creationId xmlns:p14="http://schemas.microsoft.com/office/powerpoint/2010/main" val="23074363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of the Guild’s qualifications</a:t>
            </a:r>
          </a:p>
        </p:txBody>
      </p:sp>
      <p:sp>
        <p:nvSpPr>
          <p:cNvPr id="4" name="Slide Number Placeholder 3"/>
          <p:cNvSpPr>
            <a:spLocks noGrp="1"/>
          </p:cNvSpPr>
          <p:nvPr>
            <p:ph type="sldNum" sz="quarter" idx="5"/>
          </p:nvPr>
        </p:nvSpPr>
        <p:spPr/>
        <p:txBody>
          <a:bodyPr/>
          <a:lstStyle/>
          <a:p>
            <a:fld id="{F6F95BB0-E56B-4BF5-9C64-92793068613F}" type="slidenum">
              <a:rPr lang="en-US" smtClean="0"/>
              <a:t>27</a:t>
            </a:fld>
            <a:endParaRPr lang="en-US" dirty="0"/>
          </a:p>
        </p:txBody>
      </p:sp>
    </p:spTree>
    <p:extLst>
      <p:ext uri="{BB962C8B-B14F-4D97-AF65-F5344CB8AC3E}">
        <p14:creationId xmlns:p14="http://schemas.microsoft.com/office/powerpoint/2010/main" val="8682670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29</a:t>
            </a:fld>
            <a:endParaRPr lang="en-US" dirty="0"/>
          </a:p>
        </p:txBody>
      </p:sp>
    </p:spTree>
    <p:extLst>
      <p:ext uri="{BB962C8B-B14F-4D97-AF65-F5344CB8AC3E}">
        <p14:creationId xmlns:p14="http://schemas.microsoft.com/office/powerpoint/2010/main" val="405837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8FE52-C81D-D022-A59C-A3E092E957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8FE1E8-C010-2E10-48BD-6560230567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A51420-7D22-3A90-D3BC-3B1501E9A789}"/>
              </a:ext>
            </a:extLst>
          </p:cNvPr>
          <p:cNvSpPr>
            <a:spLocks noGrp="1"/>
          </p:cNvSpPr>
          <p:nvPr>
            <p:ph type="body" idx="1"/>
          </p:nvPr>
        </p:nvSpPr>
        <p:spPr/>
        <p:txBody>
          <a:bodyPr/>
          <a:lstStyle/>
          <a:p>
            <a:r>
              <a:rPr lang="en-US" dirty="0"/>
              <a:t>11 Collective Bargaining Statutes</a:t>
            </a:r>
          </a:p>
          <a:p>
            <a:r>
              <a:rPr lang="en-US" dirty="0"/>
              <a:t>Covers about 475,000 employees</a:t>
            </a:r>
          </a:p>
          <a:p>
            <a:endParaRPr lang="en-US" dirty="0"/>
          </a:p>
          <a:p>
            <a:r>
              <a:rPr lang="en-US" dirty="0"/>
              <a:t>Firefighters – among the first to be covered. </a:t>
            </a:r>
          </a:p>
          <a:p>
            <a:endParaRPr lang="en-US" dirty="0"/>
          </a:p>
        </p:txBody>
      </p:sp>
      <p:sp>
        <p:nvSpPr>
          <p:cNvPr id="4" name="Slide Number Placeholder 3">
            <a:extLst>
              <a:ext uri="{FF2B5EF4-FFF2-40B4-BE49-F238E27FC236}">
                <a16:creationId xmlns:a16="http://schemas.microsoft.com/office/drawing/2014/main" id="{8F9CEB01-B81A-6E21-C3A7-F9D3C13F8306}"/>
              </a:ext>
            </a:extLst>
          </p:cNvPr>
          <p:cNvSpPr>
            <a:spLocks noGrp="1"/>
          </p:cNvSpPr>
          <p:nvPr>
            <p:ph type="sldNum" sz="quarter" idx="5"/>
          </p:nvPr>
        </p:nvSpPr>
        <p:spPr/>
        <p:txBody>
          <a:bodyPr/>
          <a:lstStyle/>
          <a:p>
            <a:fld id="{F6F95BB0-E56B-4BF5-9C64-92793068613F}" type="slidenum">
              <a:rPr lang="en-US" smtClean="0"/>
              <a:t>3</a:t>
            </a:fld>
            <a:endParaRPr lang="en-US" dirty="0"/>
          </a:p>
        </p:txBody>
      </p:sp>
    </p:spTree>
    <p:extLst>
      <p:ext uri="{BB962C8B-B14F-4D97-AF65-F5344CB8AC3E}">
        <p14:creationId xmlns:p14="http://schemas.microsoft.com/office/powerpoint/2010/main" val="4246405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Appropriate bargaining units… Community of interest</a:t>
            </a:r>
          </a:p>
        </p:txBody>
      </p:sp>
      <p:sp>
        <p:nvSpPr>
          <p:cNvPr id="4" name="Slide Number Placeholder 3"/>
          <p:cNvSpPr>
            <a:spLocks noGrp="1"/>
          </p:cNvSpPr>
          <p:nvPr>
            <p:ph type="sldNum" sz="quarter" idx="5"/>
          </p:nvPr>
        </p:nvSpPr>
        <p:spPr/>
        <p:txBody>
          <a:bodyPr/>
          <a:lstStyle/>
          <a:p>
            <a:fld id="{F6F95BB0-E56B-4BF5-9C64-92793068613F}" type="slidenum">
              <a:rPr lang="en-US" smtClean="0"/>
              <a:t>5</a:t>
            </a:fld>
            <a:endParaRPr lang="en-US" dirty="0"/>
          </a:p>
        </p:txBody>
      </p:sp>
    </p:spTree>
    <p:extLst>
      <p:ext uri="{BB962C8B-B14F-4D97-AF65-F5344CB8AC3E}">
        <p14:creationId xmlns:p14="http://schemas.microsoft.com/office/powerpoint/2010/main" val="2829362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MORE DETAIL ABOUT THE TRAINING TEAM. </a:t>
            </a:r>
          </a:p>
        </p:txBody>
      </p:sp>
      <p:sp>
        <p:nvSpPr>
          <p:cNvPr id="4" name="Slide Number Placeholder 3"/>
          <p:cNvSpPr>
            <a:spLocks noGrp="1"/>
          </p:cNvSpPr>
          <p:nvPr>
            <p:ph type="sldNum" sz="quarter" idx="5"/>
          </p:nvPr>
        </p:nvSpPr>
        <p:spPr/>
        <p:txBody>
          <a:bodyPr/>
          <a:lstStyle/>
          <a:p>
            <a:fld id="{F6F95BB0-E56B-4BF5-9C64-92793068613F}" type="slidenum">
              <a:rPr lang="en-US" smtClean="0"/>
              <a:t>9</a:t>
            </a:fld>
            <a:endParaRPr lang="en-US" dirty="0"/>
          </a:p>
        </p:txBody>
      </p:sp>
    </p:spTree>
    <p:extLst>
      <p:ext uri="{BB962C8B-B14F-4D97-AF65-F5344CB8AC3E}">
        <p14:creationId xmlns:p14="http://schemas.microsoft.com/office/powerpoint/2010/main" val="2023414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Mike Sellars retired after 14 years as executive director.. He will be greatly missed… </a:t>
            </a:r>
          </a:p>
          <a:p>
            <a:endParaRPr lang="en-US" dirty="0"/>
          </a:p>
          <a:p>
            <a:endParaRPr lang="en-US" dirty="0"/>
          </a:p>
          <a:p>
            <a:r>
              <a:rPr lang="en-US" dirty="0"/>
              <a:t>Please use E-filing</a:t>
            </a:r>
          </a:p>
        </p:txBody>
      </p:sp>
      <p:sp>
        <p:nvSpPr>
          <p:cNvPr id="4" name="Slide Number Placeholder 3"/>
          <p:cNvSpPr>
            <a:spLocks noGrp="1"/>
          </p:cNvSpPr>
          <p:nvPr>
            <p:ph type="sldNum" sz="quarter" idx="5"/>
          </p:nvPr>
        </p:nvSpPr>
        <p:spPr/>
        <p:txBody>
          <a:bodyPr/>
          <a:lstStyle/>
          <a:p>
            <a:fld id="{F6F95BB0-E56B-4BF5-9C64-92793068613F}" type="slidenum">
              <a:rPr lang="en-US" smtClean="0"/>
              <a:t>11</a:t>
            </a:fld>
            <a:endParaRPr lang="en-US" dirty="0"/>
          </a:p>
        </p:txBody>
      </p:sp>
    </p:spTree>
    <p:extLst>
      <p:ext uri="{BB962C8B-B14F-4D97-AF65-F5344CB8AC3E}">
        <p14:creationId xmlns:p14="http://schemas.microsoft.com/office/powerpoint/2010/main" val="3958257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why we’re here.  </a:t>
            </a:r>
          </a:p>
          <a:p>
            <a:endParaRPr lang="en-US" dirty="0"/>
          </a:p>
          <a:p>
            <a:r>
              <a:rPr lang="en-US" dirty="0"/>
              <a:t>Labor relations is conflict. That’s what makes it interesting.  Conflict is not a bad thing - we are reconciling different interests.  We try to make the resolution of these conflicts effective and efficient so public services can be delivered.   </a:t>
            </a:r>
          </a:p>
          <a:p>
            <a:endParaRPr lang="en-US" dirty="0"/>
          </a:p>
          <a:p>
            <a:endParaRPr lang="en-US" dirty="0"/>
          </a:p>
          <a:p>
            <a:r>
              <a:rPr lang="en-US" dirty="0"/>
              <a:t>NOTE: We are planning an EVENT on September ___DATE?  In Olympia.  You’re all invited.  </a:t>
            </a:r>
          </a:p>
        </p:txBody>
      </p:sp>
      <p:sp>
        <p:nvSpPr>
          <p:cNvPr id="4" name="Slide Number Placeholder 3"/>
          <p:cNvSpPr>
            <a:spLocks noGrp="1"/>
          </p:cNvSpPr>
          <p:nvPr>
            <p:ph type="sldNum" sz="quarter" idx="5"/>
          </p:nvPr>
        </p:nvSpPr>
        <p:spPr/>
        <p:txBody>
          <a:bodyPr/>
          <a:lstStyle/>
          <a:p>
            <a:fld id="{F6F95BB0-E56B-4BF5-9C64-92793068613F}" type="slidenum">
              <a:rPr lang="en-US" smtClean="0"/>
              <a:t>12</a:t>
            </a:fld>
            <a:endParaRPr lang="en-US" dirty="0"/>
          </a:p>
        </p:txBody>
      </p:sp>
    </p:spTree>
    <p:extLst>
      <p:ext uri="{BB962C8B-B14F-4D97-AF65-F5344CB8AC3E}">
        <p14:creationId xmlns:p14="http://schemas.microsoft.com/office/powerpoint/2010/main" val="723127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talk about the cases… </a:t>
            </a:r>
          </a:p>
          <a:p>
            <a:endParaRPr lang="en-US" dirty="0"/>
          </a:p>
          <a:p>
            <a:r>
              <a:rPr lang="en-US" dirty="0"/>
              <a:t>The case of the pizza party</a:t>
            </a:r>
          </a:p>
        </p:txBody>
      </p:sp>
      <p:sp>
        <p:nvSpPr>
          <p:cNvPr id="4" name="Slide Number Placeholder 3"/>
          <p:cNvSpPr>
            <a:spLocks noGrp="1"/>
          </p:cNvSpPr>
          <p:nvPr>
            <p:ph type="sldNum" sz="quarter" idx="5"/>
          </p:nvPr>
        </p:nvSpPr>
        <p:spPr/>
        <p:txBody>
          <a:bodyPr/>
          <a:lstStyle/>
          <a:p>
            <a:fld id="{F6F95BB0-E56B-4BF5-9C64-92793068613F}" type="slidenum">
              <a:rPr lang="en-US" smtClean="0"/>
              <a:t>13</a:t>
            </a:fld>
            <a:endParaRPr lang="en-US" dirty="0"/>
          </a:p>
        </p:txBody>
      </p:sp>
    </p:spTree>
    <p:extLst>
      <p:ext uri="{BB962C8B-B14F-4D97-AF65-F5344CB8AC3E}">
        <p14:creationId xmlns:p14="http://schemas.microsoft.com/office/powerpoint/2010/main" val="3137871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Commission affirmed Examiner Katelyn Sypher</a:t>
            </a:r>
          </a:p>
          <a:p>
            <a:endParaRPr lang="en-US" dirty="0"/>
          </a:p>
          <a:p>
            <a:r>
              <a:rPr lang="en-US" dirty="0"/>
              <a:t>While granting the pizza part to the guild – ER had a public conflict with teamsters, denying them access.. In this context the ER’s preferences for the Guild were unlawfully clear.  </a:t>
            </a:r>
          </a:p>
          <a:p>
            <a:endParaRPr lang="en-US" dirty="0"/>
          </a:p>
          <a:p>
            <a:r>
              <a:rPr lang="en-US" dirty="0"/>
              <a:t>Domination and assistance – Er unlawfully assisted the Guild in its campaign.  (wasn’t domination). Meeting was facilitated by supervisors and approved by the county.  Interference – ees could perceive that ER preferred guild.. And indication of improved bargaining relationships should ees select the FOP. </a:t>
            </a:r>
          </a:p>
          <a:p>
            <a:endParaRPr lang="en-US" dirty="0"/>
          </a:p>
          <a:p>
            <a:endParaRPr lang="en-US" dirty="0"/>
          </a:p>
        </p:txBody>
      </p:sp>
      <p:sp>
        <p:nvSpPr>
          <p:cNvPr id="4" name="Slide Number Placeholder 3"/>
          <p:cNvSpPr>
            <a:spLocks noGrp="1"/>
          </p:cNvSpPr>
          <p:nvPr>
            <p:ph type="sldNum" sz="quarter" idx="5"/>
          </p:nvPr>
        </p:nvSpPr>
        <p:spPr/>
        <p:txBody>
          <a:bodyPr/>
          <a:lstStyle/>
          <a:p>
            <a:fld id="{F6F95BB0-E56B-4BF5-9C64-92793068613F}" type="slidenum">
              <a:rPr lang="en-US" smtClean="0"/>
              <a:t>14</a:t>
            </a:fld>
            <a:endParaRPr lang="en-US" dirty="0"/>
          </a:p>
        </p:txBody>
      </p:sp>
    </p:spTree>
    <p:extLst>
      <p:ext uri="{BB962C8B-B14F-4D97-AF65-F5344CB8AC3E}">
        <p14:creationId xmlns:p14="http://schemas.microsoft.com/office/powerpoint/2010/main" val="5846843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9073" y="1255573"/>
            <a:ext cx="9144000" cy="1754326"/>
          </a:xfrm>
        </p:spPr>
        <p:txBody>
          <a:bodyPr anchor="b"/>
          <a:lstStyle>
            <a:lvl1pPr algn="l">
              <a:defRPr sz="6000" b="1">
                <a:solidFill>
                  <a:srgbClr val="145091"/>
                </a:solidFill>
                <a:latin typeface="Montserrat" panose="00000500000000000000" pitchFamily="2" charset="0"/>
              </a:defRPr>
            </a:lvl1pPr>
          </a:lstStyle>
          <a:p>
            <a:r>
              <a:rPr lang="en-US" dirty="0"/>
              <a:t>Click to edit Master title style</a:t>
            </a:r>
          </a:p>
        </p:txBody>
      </p:sp>
      <p:sp>
        <p:nvSpPr>
          <p:cNvPr id="3" name="Subtitle 2"/>
          <p:cNvSpPr>
            <a:spLocks noGrp="1"/>
          </p:cNvSpPr>
          <p:nvPr>
            <p:ph type="subTitle" idx="1"/>
          </p:nvPr>
        </p:nvSpPr>
        <p:spPr>
          <a:xfrm>
            <a:off x="979073" y="3497765"/>
            <a:ext cx="9144000" cy="1514476"/>
          </a:xfrm>
        </p:spPr>
        <p:txBody>
          <a:bodyPr>
            <a:normAutofit/>
          </a:bodyPr>
          <a:lstStyle>
            <a:lvl1pPr marL="0" indent="0" algn="l">
              <a:buNone/>
              <a:defRPr sz="3200">
                <a:solidFill>
                  <a:schemeClr val="bg1"/>
                </a:solidFill>
                <a:latin typeface="Roboto Bold" panose="02000000000000000000" pitchFamily="2" charset="0"/>
                <a:ea typeface="Roboto Bold"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125480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hoto, Title, Subtitle, and Content">
    <p:bg>
      <p:bgRef idx="1001">
        <a:schemeClr val="bg1"/>
      </p:bgRef>
    </p:bg>
    <p:spTree>
      <p:nvGrpSpPr>
        <p:cNvPr id="1" name=""/>
        <p:cNvGrpSpPr/>
        <p:nvPr/>
      </p:nvGrpSpPr>
      <p:grpSpPr>
        <a:xfrm>
          <a:off x="0" y="0"/>
          <a:ext cx="0" cy="0"/>
          <a:chOff x="0" y="0"/>
          <a:chExt cx="0" cy="0"/>
        </a:xfrm>
      </p:grpSpPr>
      <p:sp>
        <p:nvSpPr>
          <p:cNvPr id="31" name="Text Placeholder 11"/>
          <p:cNvSpPr>
            <a:spLocks noGrp="1"/>
          </p:cNvSpPr>
          <p:nvPr>
            <p:ph type="body" sz="quarter" idx="24"/>
          </p:nvPr>
        </p:nvSpPr>
        <p:spPr>
          <a:xfrm>
            <a:off x="-2066" y="3574942"/>
            <a:ext cx="7015888" cy="1701908"/>
          </a:xfrm>
          <a:solidFill>
            <a:schemeClr val="bg1"/>
          </a:solidFill>
        </p:spPr>
        <p:txBody>
          <a:bodyPr lIns="2468880" rIns="274320" anchor="ctr" anchorCtr="0"/>
          <a:lstStyle>
            <a:lvl1pPr marL="0" indent="0">
              <a:buNone/>
              <a:defRPr b="1">
                <a:solidFill>
                  <a:srgbClr val="14509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0" name="Subtitle 2"/>
          <p:cNvSpPr>
            <a:spLocks noGrp="1"/>
          </p:cNvSpPr>
          <p:nvPr>
            <p:ph type="subTitle" idx="1"/>
          </p:nvPr>
        </p:nvSpPr>
        <p:spPr>
          <a:xfrm>
            <a:off x="2456596" y="1110546"/>
            <a:ext cx="9125804"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4" name="Straight Connector 3"/>
          <p:cNvCxnSpPr/>
          <p:nvPr userDrawn="1"/>
        </p:nvCxnSpPr>
        <p:spPr>
          <a:xfrm>
            <a:off x="2431312" y="1677699"/>
            <a:ext cx="9151088"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2456596" y="391399"/>
            <a:ext cx="9125804" cy="682238"/>
          </a:xfrm>
        </p:spPr>
        <p:txBody>
          <a:bodyPr anchor="b" anchorCtr="0"/>
          <a:lstStyle>
            <a:lvl1pPr>
              <a:lnSpc>
                <a:spcPts val="4600"/>
              </a:lnSpc>
              <a:defRPr sz="4000">
                <a:solidFill>
                  <a:srgbClr val="009D4E"/>
                </a:solidFill>
              </a:defRPr>
            </a:lvl1pPr>
          </a:lstStyle>
          <a:p>
            <a:r>
              <a:rPr lang="en-US" dirty="0"/>
              <a:t>Click to edit Master title style</a:t>
            </a:r>
          </a:p>
        </p:txBody>
      </p:sp>
      <p:sp>
        <p:nvSpPr>
          <p:cNvPr id="32" name="Text Placeholder 11"/>
          <p:cNvSpPr>
            <a:spLocks noGrp="1"/>
          </p:cNvSpPr>
          <p:nvPr>
            <p:ph type="body" sz="quarter" idx="25"/>
          </p:nvPr>
        </p:nvSpPr>
        <p:spPr>
          <a:xfrm>
            <a:off x="-3687" y="5226296"/>
            <a:ext cx="7030095" cy="1645920"/>
          </a:xfrm>
          <a:solidFill>
            <a:srgbClr val="009D4E"/>
          </a:solidFill>
        </p:spPr>
        <p:txBody>
          <a:bodyPr lIns="246888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2" name="Text Placeholder 11"/>
          <p:cNvSpPr>
            <a:spLocks noGrp="1"/>
          </p:cNvSpPr>
          <p:nvPr>
            <p:ph type="body" sz="quarter" idx="23"/>
          </p:nvPr>
        </p:nvSpPr>
        <p:spPr>
          <a:xfrm>
            <a:off x="-5610" y="1924419"/>
            <a:ext cx="7032018" cy="1645920"/>
          </a:xfrm>
          <a:solidFill>
            <a:srgbClr val="009ADE"/>
          </a:solidFill>
        </p:spPr>
        <p:txBody>
          <a:bodyPr lIns="246888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vl5pPr marL="1828800" indent="0">
              <a:buNone/>
              <a:defRPr/>
            </a:lvl5pPr>
          </a:lstStyle>
          <a:p>
            <a:pPr lvl="0"/>
            <a:r>
              <a:rPr lang="en-US" dirty="0"/>
              <a:t>Click to edit Master text style</a:t>
            </a:r>
          </a:p>
        </p:txBody>
      </p:sp>
      <p:sp>
        <p:nvSpPr>
          <p:cNvPr id="33" name="Text Placeholder 11"/>
          <p:cNvSpPr>
            <a:spLocks noGrp="1"/>
          </p:cNvSpPr>
          <p:nvPr>
            <p:ph type="body" sz="quarter" idx="26"/>
          </p:nvPr>
        </p:nvSpPr>
        <p:spPr>
          <a:xfrm>
            <a:off x="7017376" y="1924418"/>
            <a:ext cx="5178178" cy="1706511"/>
          </a:xfrm>
          <a:solidFill>
            <a:schemeClr val="bg1">
              <a:lumMod val="85000"/>
            </a:schemeClr>
          </a:solidFill>
        </p:spPr>
        <p:txBody>
          <a:bodyPr lIns="274320" rIns="640080" anchor="ctr" anchorCtr="0"/>
          <a:lstStyle>
            <a:lvl1pPr marL="0" indent="0">
              <a:buNone/>
              <a:defRPr b="1">
                <a:solidFill>
                  <a:srgbClr val="145091"/>
                </a:solidFill>
                <a:latin typeface="Roboto" panose="02000000000000000000" pitchFamily="2" charset="0"/>
                <a:ea typeface="Roboto" panose="02000000000000000000" pitchFamily="2" charset="0"/>
              </a:defRPr>
            </a:lvl1pPr>
            <a:lvl5pPr marL="1828800" indent="0">
              <a:buNone/>
              <a:defRPr/>
            </a:lvl5pPr>
          </a:lstStyle>
          <a:p>
            <a:pPr lvl="0"/>
            <a:r>
              <a:rPr lang="en-US" dirty="0"/>
              <a:t>Click to edit Master text style</a:t>
            </a:r>
          </a:p>
        </p:txBody>
      </p:sp>
      <p:sp>
        <p:nvSpPr>
          <p:cNvPr id="8" name="Picture Placeholder 6"/>
          <p:cNvSpPr>
            <a:spLocks noGrp="1"/>
          </p:cNvSpPr>
          <p:nvPr>
            <p:ph type="pic" sz="quarter" idx="15"/>
          </p:nvPr>
        </p:nvSpPr>
        <p:spPr>
          <a:xfrm>
            <a:off x="0" y="0"/>
            <a:ext cx="2286000" cy="6858000"/>
          </a:xfrm>
        </p:spPr>
        <p:txBody>
          <a:bodyPr/>
          <a:lstStyle/>
          <a:p>
            <a:endParaRPr lang="en-US" dirty="0"/>
          </a:p>
        </p:txBody>
      </p:sp>
      <p:sp>
        <p:nvSpPr>
          <p:cNvPr id="34" name="Text Placeholder 11"/>
          <p:cNvSpPr>
            <a:spLocks noGrp="1"/>
          </p:cNvSpPr>
          <p:nvPr>
            <p:ph type="body" sz="quarter" idx="27"/>
          </p:nvPr>
        </p:nvSpPr>
        <p:spPr>
          <a:xfrm>
            <a:off x="7017376" y="3574942"/>
            <a:ext cx="5174624" cy="1701908"/>
          </a:xfrm>
          <a:solidFill>
            <a:schemeClr val="tx1"/>
          </a:solidFill>
        </p:spPr>
        <p:txBody>
          <a:bodyPr lIns="274320" rIns="64008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35" name="Text Placeholder 11"/>
          <p:cNvSpPr>
            <a:spLocks noGrp="1"/>
          </p:cNvSpPr>
          <p:nvPr>
            <p:ph type="body" sz="quarter" idx="28"/>
          </p:nvPr>
        </p:nvSpPr>
        <p:spPr>
          <a:xfrm>
            <a:off x="7017376" y="5226296"/>
            <a:ext cx="5174624" cy="1645920"/>
          </a:xfrm>
          <a:solidFill>
            <a:srgbClr val="145091"/>
          </a:solidFill>
        </p:spPr>
        <p:txBody>
          <a:bodyPr lIns="27432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4" name="Slide Number Placeholder 13"/>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404917424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Photo, Title, Subtitle, and Content">
    <p:bg>
      <p:bgRef idx="1001">
        <a:schemeClr val="bg1"/>
      </p:bgRef>
    </p:bg>
    <p:spTree>
      <p:nvGrpSpPr>
        <p:cNvPr id="1" name=""/>
        <p:cNvGrpSpPr/>
        <p:nvPr/>
      </p:nvGrpSpPr>
      <p:grpSpPr>
        <a:xfrm>
          <a:off x="0" y="0"/>
          <a:ext cx="0" cy="0"/>
          <a:chOff x="0" y="0"/>
          <a:chExt cx="0" cy="0"/>
        </a:xfrm>
      </p:grpSpPr>
      <p:sp>
        <p:nvSpPr>
          <p:cNvPr id="31" name="Text Placeholder 11"/>
          <p:cNvSpPr>
            <a:spLocks noGrp="1"/>
          </p:cNvSpPr>
          <p:nvPr>
            <p:ph type="body" sz="quarter" idx="24"/>
          </p:nvPr>
        </p:nvSpPr>
        <p:spPr>
          <a:xfrm>
            <a:off x="-7628314" y="4713932"/>
            <a:ext cx="7015888" cy="1701908"/>
          </a:xfrm>
          <a:solidFill>
            <a:schemeClr val="bg1"/>
          </a:solidFill>
        </p:spPr>
        <p:txBody>
          <a:bodyPr lIns="2468880" rIns="274320" anchor="ctr" anchorCtr="0"/>
          <a:lstStyle>
            <a:lvl1pPr marL="0" indent="0">
              <a:buNone/>
              <a:defRPr b="1">
                <a:solidFill>
                  <a:srgbClr val="14509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0" name="Subtitle 2"/>
          <p:cNvSpPr>
            <a:spLocks noGrp="1"/>
          </p:cNvSpPr>
          <p:nvPr>
            <p:ph type="subTitle" idx="1"/>
          </p:nvPr>
        </p:nvSpPr>
        <p:spPr>
          <a:xfrm>
            <a:off x="2456596" y="1110546"/>
            <a:ext cx="9125804"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4" name="Straight Connector 3"/>
          <p:cNvCxnSpPr/>
          <p:nvPr userDrawn="1"/>
        </p:nvCxnSpPr>
        <p:spPr>
          <a:xfrm>
            <a:off x="2431312" y="1677699"/>
            <a:ext cx="9151088"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2456596" y="391399"/>
            <a:ext cx="9125804" cy="682238"/>
          </a:xfrm>
        </p:spPr>
        <p:txBody>
          <a:bodyPr anchor="b" anchorCtr="0"/>
          <a:lstStyle>
            <a:lvl1pPr>
              <a:lnSpc>
                <a:spcPts val="4600"/>
              </a:lnSpc>
              <a:defRPr sz="4000">
                <a:solidFill>
                  <a:srgbClr val="009D4E"/>
                </a:solidFill>
              </a:defRPr>
            </a:lvl1pPr>
          </a:lstStyle>
          <a:p>
            <a:r>
              <a:rPr lang="en-US" dirty="0"/>
              <a:t>Click to edit Master title style</a:t>
            </a:r>
          </a:p>
        </p:txBody>
      </p:sp>
      <p:sp>
        <p:nvSpPr>
          <p:cNvPr id="32" name="Text Placeholder 11"/>
          <p:cNvSpPr>
            <a:spLocks noGrp="1"/>
          </p:cNvSpPr>
          <p:nvPr>
            <p:ph type="body" sz="quarter" idx="25"/>
          </p:nvPr>
        </p:nvSpPr>
        <p:spPr>
          <a:xfrm>
            <a:off x="-2372048" y="7959459"/>
            <a:ext cx="7030095" cy="1645920"/>
          </a:xfrm>
          <a:solidFill>
            <a:srgbClr val="009D4E"/>
          </a:solidFill>
        </p:spPr>
        <p:txBody>
          <a:bodyPr lIns="246888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2" name="Text Placeholder 11"/>
          <p:cNvSpPr>
            <a:spLocks noGrp="1"/>
          </p:cNvSpPr>
          <p:nvPr>
            <p:ph type="body" sz="quarter" idx="23"/>
          </p:nvPr>
        </p:nvSpPr>
        <p:spPr>
          <a:xfrm>
            <a:off x="-5610" y="1924418"/>
            <a:ext cx="7032018" cy="4947797"/>
          </a:xfrm>
          <a:solidFill>
            <a:srgbClr val="009ADE"/>
          </a:solidFill>
        </p:spPr>
        <p:txBody>
          <a:bodyPr lIns="246888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vl5pPr marL="1828800" indent="0">
              <a:buNone/>
              <a:defRPr/>
            </a:lvl5pPr>
          </a:lstStyle>
          <a:p>
            <a:pPr lvl="0"/>
            <a:r>
              <a:rPr lang="en-US" dirty="0"/>
              <a:t>Click to edit Master text style</a:t>
            </a:r>
          </a:p>
        </p:txBody>
      </p:sp>
      <p:sp>
        <p:nvSpPr>
          <p:cNvPr id="33" name="Text Placeholder 11"/>
          <p:cNvSpPr>
            <a:spLocks noGrp="1"/>
          </p:cNvSpPr>
          <p:nvPr>
            <p:ph type="body" sz="quarter" idx="26"/>
          </p:nvPr>
        </p:nvSpPr>
        <p:spPr>
          <a:xfrm>
            <a:off x="7017376" y="1924418"/>
            <a:ext cx="5178178" cy="1706511"/>
          </a:xfrm>
          <a:solidFill>
            <a:schemeClr val="bg1">
              <a:lumMod val="85000"/>
            </a:schemeClr>
          </a:solidFill>
        </p:spPr>
        <p:txBody>
          <a:bodyPr lIns="274320" rIns="640080" anchor="ctr" anchorCtr="0"/>
          <a:lstStyle>
            <a:lvl1pPr marL="0" indent="0">
              <a:buNone/>
              <a:defRPr b="1">
                <a:solidFill>
                  <a:srgbClr val="145091"/>
                </a:solidFill>
                <a:latin typeface="Roboto" panose="02000000000000000000" pitchFamily="2" charset="0"/>
                <a:ea typeface="Roboto" panose="02000000000000000000" pitchFamily="2" charset="0"/>
              </a:defRPr>
            </a:lvl1pPr>
            <a:lvl5pPr marL="1828800" indent="0">
              <a:buNone/>
              <a:defRPr/>
            </a:lvl5pPr>
          </a:lstStyle>
          <a:p>
            <a:pPr lvl="0"/>
            <a:r>
              <a:rPr lang="en-US" dirty="0"/>
              <a:t>Click to edit Master text style</a:t>
            </a:r>
          </a:p>
        </p:txBody>
      </p:sp>
      <p:sp>
        <p:nvSpPr>
          <p:cNvPr id="8" name="Picture Placeholder 6"/>
          <p:cNvSpPr>
            <a:spLocks noGrp="1"/>
          </p:cNvSpPr>
          <p:nvPr>
            <p:ph type="pic" sz="quarter" idx="15"/>
          </p:nvPr>
        </p:nvSpPr>
        <p:spPr>
          <a:xfrm>
            <a:off x="0" y="0"/>
            <a:ext cx="2286000" cy="6858000"/>
          </a:xfrm>
        </p:spPr>
        <p:txBody>
          <a:bodyPr/>
          <a:lstStyle/>
          <a:p>
            <a:endParaRPr lang="en-US" dirty="0"/>
          </a:p>
        </p:txBody>
      </p:sp>
      <p:sp>
        <p:nvSpPr>
          <p:cNvPr id="34" name="Text Placeholder 11"/>
          <p:cNvSpPr>
            <a:spLocks noGrp="1"/>
          </p:cNvSpPr>
          <p:nvPr>
            <p:ph type="body" sz="quarter" idx="27"/>
          </p:nvPr>
        </p:nvSpPr>
        <p:spPr>
          <a:xfrm>
            <a:off x="7017376" y="3574942"/>
            <a:ext cx="5174624" cy="1701908"/>
          </a:xfrm>
          <a:solidFill>
            <a:schemeClr val="tx1"/>
          </a:solidFill>
        </p:spPr>
        <p:txBody>
          <a:bodyPr lIns="274320" rIns="64008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35" name="Text Placeholder 11"/>
          <p:cNvSpPr>
            <a:spLocks noGrp="1"/>
          </p:cNvSpPr>
          <p:nvPr>
            <p:ph type="body" sz="quarter" idx="28"/>
          </p:nvPr>
        </p:nvSpPr>
        <p:spPr>
          <a:xfrm>
            <a:off x="7017376" y="5226296"/>
            <a:ext cx="5174624" cy="1645920"/>
          </a:xfrm>
          <a:solidFill>
            <a:srgbClr val="145091"/>
          </a:solidFill>
        </p:spPr>
        <p:txBody>
          <a:bodyPr lIns="274320" rIns="274320" anchor="ctr" anchorCtr="0"/>
          <a:lstStyle>
            <a:lvl1pPr marL="0" indent="0">
              <a:buNone/>
              <a:defRPr b="1">
                <a:solidFill>
                  <a:schemeClr val="bg1"/>
                </a:solidFill>
                <a:latin typeface="Roboto" panose="02000000000000000000" pitchFamily="2" charset="0"/>
                <a:ea typeface="Roboto" panose="02000000000000000000" pitchFamily="2" charset="0"/>
              </a:defRPr>
            </a:lvl1pPr>
          </a:lstStyle>
          <a:p>
            <a:pPr lvl="0"/>
            <a:r>
              <a:rPr lang="en-US" dirty="0"/>
              <a:t>Click to edit Master text styles</a:t>
            </a:r>
          </a:p>
        </p:txBody>
      </p:sp>
      <p:sp>
        <p:nvSpPr>
          <p:cNvPr id="14" name="Slide Number Placeholder 13"/>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1506492303"/>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6597" y="368591"/>
            <a:ext cx="9125803" cy="646331"/>
          </a:xfrm>
        </p:spPr>
        <p:txBody>
          <a:bodyPr wrap="square">
            <a:spAutoFit/>
          </a:bodyPr>
          <a:lstStyle>
            <a:lvl1pPr>
              <a:defRPr sz="4000">
                <a:solidFill>
                  <a:srgbClr val="009D4E"/>
                </a:solidFill>
              </a:defRPr>
            </a:lvl1pPr>
          </a:lstStyle>
          <a:p>
            <a:r>
              <a:rPr lang="en-US" dirty="0"/>
              <a:t>Click to edit Master title style</a:t>
            </a:r>
          </a:p>
        </p:txBody>
      </p:sp>
      <p:sp>
        <p:nvSpPr>
          <p:cNvPr id="7" name="Content Placeholder 2"/>
          <p:cNvSpPr>
            <a:spLocks noGrp="1"/>
          </p:cNvSpPr>
          <p:nvPr>
            <p:ph idx="13"/>
          </p:nvPr>
        </p:nvSpPr>
        <p:spPr>
          <a:xfrm>
            <a:off x="2456596" y="1014923"/>
            <a:ext cx="9125804" cy="2404552"/>
          </a:xfrm>
        </p:spPr>
        <p:txBody>
          <a:bodyPr bIns="274320" anchor="b" anchorCtr="0">
            <a:norm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p:nvPr>
        </p:nvSpPr>
        <p:spPr>
          <a:xfrm>
            <a:off x="0" y="3419475"/>
            <a:ext cx="12192000" cy="3438525"/>
          </a:xfrm>
          <a:solidFill>
            <a:srgbClr val="145091"/>
          </a:solidFill>
        </p:spPr>
        <p:txBody>
          <a:bodyPr lIns="2450592" tIns="274320" rIns="640080" anchor="t" anchorCtr="0">
            <a:noAutofit/>
          </a:bodyPr>
          <a:lstStyle>
            <a:lvl1pPr marL="0" indent="0">
              <a:lnSpc>
                <a:spcPts val="2600"/>
              </a:lnSpc>
              <a:spcBef>
                <a:spcPts val="0"/>
              </a:spcBef>
              <a:buNone/>
              <a:defRPr sz="2200" b="1">
                <a:solidFill>
                  <a:schemeClr val="bg1"/>
                </a:solidFill>
              </a:defRPr>
            </a:lvl1pPr>
            <a:lvl2pPr>
              <a:defRPr sz="2200">
                <a:solidFill>
                  <a:schemeClr val="bg1"/>
                </a:solidFill>
              </a:defRPr>
            </a:lvl2pPr>
            <a:lvl3pPr>
              <a:defRPr sz="2200">
                <a:solidFill>
                  <a:schemeClr val="bg1"/>
                </a:solidFill>
              </a:defRPr>
            </a:lvl3pPr>
            <a:lvl4pPr>
              <a:defRPr sz="2200">
                <a:solidFill>
                  <a:schemeClr val="bg1"/>
                </a:solidFill>
              </a:defRPr>
            </a:lvl4pPr>
            <a:lvl5pPr>
              <a:defRPr sz="2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6"/>
          <p:cNvSpPr>
            <a:spLocks noGrp="1"/>
          </p:cNvSpPr>
          <p:nvPr>
            <p:ph type="pic" sz="quarter" idx="15"/>
          </p:nvPr>
        </p:nvSpPr>
        <p:spPr>
          <a:xfrm>
            <a:off x="0" y="0"/>
            <a:ext cx="2286000" cy="6858000"/>
          </a:xfrm>
        </p:spPr>
        <p:txBody>
          <a:bodyPr/>
          <a:lstStyle/>
          <a:p>
            <a:endParaRPr lang="en-US" dirty="0"/>
          </a:p>
        </p:txBody>
      </p:sp>
      <p:cxnSp>
        <p:nvCxnSpPr>
          <p:cNvPr id="10" name="Straight Connector 9"/>
          <p:cNvCxnSpPr/>
          <p:nvPr userDrawn="1"/>
        </p:nvCxnSpPr>
        <p:spPr>
          <a:xfrm>
            <a:off x="2456596" y="1014922"/>
            <a:ext cx="9125804"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2713177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finit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6811" y="1600200"/>
            <a:ext cx="8835190" cy="910007"/>
          </a:xfrm>
        </p:spPr>
        <p:txBody>
          <a:bodyPr wrap="square" lIns="182880" anchor="ctr" anchorCtr="0">
            <a:noAutofit/>
          </a:bodyPr>
          <a:lstStyle>
            <a:lvl1pPr>
              <a:defRPr sz="4000">
                <a:solidFill>
                  <a:srgbClr val="009D4E"/>
                </a:solidFill>
              </a:defRPr>
            </a:lvl1pPr>
          </a:lstStyle>
          <a:p>
            <a:r>
              <a:rPr lang="en-US" dirty="0"/>
              <a:t>Click to edit Master title style</a:t>
            </a:r>
          </a:p>
        </p:txBody>
      </p:sp>
      <p:sp>
        <p:nvSpPr>
          <p:cNvPr id="7" name="Content Placeholder 2"/>
          <p:cNvSpPr>
            <a:spLocks noGrp="1"/>
          </p:cNvSpPr>
          <p:nvPr>
            <p:ph idx="13"/>
          </p:nvPr>
        </p:nvSpPr>
        <p:spPr>
          <a:xfrm>
            <a:off x="-1" y="2510207"/>
            <a:ext cx="12192001" cy="4347793"/>
          </a:xfrm>
          <a:solidFill>
            <a:srgbClr val="145091"/>
          </a:solidFill>
        </p:spPr>
        <p:txBody>
          <a:bodyPr lIns="3566160" tIns="274320" rIns="640080">
            <a:normAutofit/>
          </a:bodyPr>
          <a:lstStyle>
            <a:lvl1pPr marL="0" indent="0">
              <a:lnSpc>
                <a:spcPts val="2600"/>
              </a:lnSpc>
              <a:spcAft>
                <a:spcPts val="1800"/>
              </a:spcAft>
              <a:buFontTx/>
              <a:buNone/>
              <a:defRPr sz="2400" b="0">
                <a:solidFill>
                  <a:schemeClr val="bg1"/>
                </a:solidFill>
                <a:latin typeface="Roboto Bold" panose="02000000000000000000" pitchFamily="2" charset="0"/>
                <a:ea typeface="Roboto Bold" panose="02000000000000000000" pitchFamily="2" charset="0"/>
              </a:defRPr>
            </a:lvl1pPr>
            <a:lvl2pPr>
              <a:lnSpc>
                <a:spcPts val="2600"/>
              </a:lnSpc>
              <a:defRPr sz="2400" b="0">
                <a:solidFill>
                  <a:schemeClr val="bg1"/>
                </a:solidFill>
                <a:latin typeface="Roboto Bold" panose="02000000000000000000" pitchFamily="2" charset="0"/>
                <a:ea typeface="Roboto Bold" panose="02000000000000000000" pitchFamily="2" charset="0"/>
              </a:defRPr>
            </a:lvl2pPr>
            <a:lvl3pPr>
              <a:lnSpc>
                <a:spcPts val="2600"/>
              </a:lnSpc>
              <a:defRPr sz="2400" b="0">
                <a:solidFill>
                  <a:schemeClr val="bg1"/>
                </a:solidFill>
                <a:latin typeface="Roboto Bold" panose="02000000000000000000" pitchFamily="2" charset="0"/>
                <a:ea typeface="Roboto Bold" panose="02000000000000000000" pitchFamily="2" charset="0"/>
              </a:defRPr>
            </a:lvl3pPr>
            <a:lvl4pPr>
              <a:lnSpc>
                <a:spcPts val="2600"/>
              </a:lnSpc>
              <a:defRPr sz="2400" b="0">
                <a:solidFill>
                  <a:schemeClr val="bg1"/>
                </a:solidFill>
                <a:latin typeface="Roboto Bold" panose="02000000000000000000" pitchFamily="2" charset="0"/>
                <a:ea typeface="Roboto Bold" panose="02000000000000000000" pitchFamily="2" charset="0"/>
              </a:defRPr>
            </a:lvl4pPr>
            <a:lvl5pPr>
              <a:lnSpc>
                <a:spcPts val="2600"/>
              </a:lnSpc>
              <a:defRPr sz="2400" b="0">
                <a:solidFill>
                  <a:schemeClr val="bg1"/>
                </a:solidFill>
                <a:latin typeface="Roboto Bold" panose="02000000000000000000" pitchFamily="2" charset="0"/>
                <a:ea typeface="Roboto Bold"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6"/>
          <p:cNvSpPr>
            <a:spLocks noGrp="1"/>
          </p:cNvSpPr>
          <p:nvPr>
            <p:ph type="pic" sz="quarter" idx="15"/>
          </p:nvPr>
        </p:nvSpPr>
        <p:spPr>
          <a:xfrm>
            <a:off x="-1" y="0"/>
            <a:ext cx="3356811" cy="6858000"/>
          </a:xfrm>
        </p:spPr>
        <p:txBody>
          <a:bodyPr/>
          <a:lstStyle/>
          <a:p>
            <a:endParaRPr lang="en-US" dirty="0"/>
          </a:p>
        </p:txBody>
      </p:sp>
      <p:sp>
        <p:nvSpPr>
          <p:cNvPr id="13" name="Slide Number Placeholder 12"/>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416545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nclus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3409949"/>
          </a:xfrm>
        </p:spPr>
        <p:txBody>
          <a:bodyPr anchor="ctr"/>
          <a:lstStyle>
            <a:lvl1pPr>
              <a:defRPr>
                <a:solidFill>
                  <a:schemeClr val="bg1"/>
                </a:solidFill>
              </a:defRPr>
            </a:lvl1pPr>
          </a:lstStyle>
          <a:p>
            <a:r>
              <a:rPr lang="en-US" dirty="0"/>
              <a:t>Click to edit Master title style</a:t>
            </a: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38919" y="4238626"/>
            <a:ext cx="3943481" cy="2063750"/>
          </a:xfrm>
          <a:prstGeom prst="rect">
            <a:avLst/>
          </a:prstGeom>
        </p:spPr>
      </p:pic>
      <p:sp>
        <p:nvSpPr>
          <p:cNvPr id="10" name="TextBox 9"/>
          <p:cNvSpPr txBox="1"/>
          <p:nvPr userDrawn="1"/>
        </p:nvSpPr>
        <p:spPr>
          <a:xfrm>
            <a:off x="609600" y="4672557"/>
            <a:ext cx="6924675" cy="939103"/>
          </a:xfrm>
          <a:prstGeom prst="rect">
            <a:avLst/>
          </a:prstGeom>
          <a:noFill/>
        </p:spPr>
        <p:txBody>
          <a:bodyPr wrap="square" lIns="0" rtlCol="0" anchor="ctr">
            <a:spAutoFit/>
          </a:bodyPr>
          <a:lstStyle/>
          <a:p>
            <a:pPr>
              <a:lnSpc>
                <a:spcPct val="200000"/>
              </a:lnSpc>
            </a:pPr>
            <a:r>
              <a:rPr lang="en-US" sz="3200" dirty="0">
                <a:solidFill>
                  <a:srgbClr val="145091"/>
                </a:solidFill>
                <a:latin typeface="Arial Black" panose="020B0A04020102020204" pitchFamily="34" charset="0"/>
              </a:rPr>
              <a:t>www.perc.wa.gov</a:t>
            </a:r>
          </a:p>
        </p:txBody>
      </p:sp>
    </p:spTree>
    <p:extLst>
      <p:ext uri="{BB962C8B-B14F-4D97-AF65-F5344CB8AC3E}">
        <p14:creationId xmlns:p14="http://schemas.microsoft.com/office/powerpoint/2010/main" val="17261268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Conclus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1354109"/>
            <a:ext cx="10972800" cy="701731"/>
          </a:xfrm>
        </p:spPr>
        <p:txBody>
          <a:bodyPr anchor="ctr"/>
          <a:lstStyle>
            <a:lvl1pPr>
              <a:defRPr sz="4400">
                <a:solidFill>
                  <a:schemeClr val="bg1"/>
                </a:solidFill>
              </a:defRPr>
            </a:lvl1pPr>
          </a:lstStyle>
          <a:p>
            <a:r>
              <a:rPr lang="en-US" dirty="0"/>
              <a:t>Click to edit Master title style</a:t>
            </a: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38919" y="4238626"/>
            <a:ext cx="3943481" cy="2063750"/>
          </a:xfrm>
          <a:prstGeom prst="rect">
            <a:avLst/>
          </a:prstGeom>
        </p:spPr>
      </p:pic>
      <p:sp>
        <p:nvSpPr>
          <p:cNvPr id="8" name="Subtitle 2"/>
          <p:cNvSpPr>
            <a:spLocks noGrp="1"/>
          </p:cNvSpPr>
          <p:nvPr>
            <p:ph type="subTitle" idx="1"/>
          </p:nvPr>
        </p:nvSpPr>
        <p:spPr>
          <a:xfrm>
            <a:off x="609600" y="4028675"/>
            <a:ext cx="6407426" cy="2153464"/>
          </a:xfrm>
          <a:noFill/>
        </p:spPr>
        <p:txBody>
          <a:bodyPr/>
          <a:lstStyle>
            <a:lvl1pPr marL="0" indent="0" algn="l">
              <a:lnSpc>
                <a:spcPct val="100000"/>
              </a:lnSpc>
              <a:buNone/>
              <a:defRPr sz="3200" b="1">
                <a:solidFill>
                  <a:srgbClr val="145091"/>
                </a:solidFill>
                <a:latin typeface="Arial" panose="020B0604020202020204" pitchFamily="34" charset="0"/>
                <a:ea typeface="Roboto Bold" panose="02000000000000000000" pitchFamily="2"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23974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Definit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5"/>
          </p:nvPr>
        </p:nvSpPr>
        <p:spPr>
          <a:xfrm>
            <a:off x="-1" y="0"/>
            <a:ext cx="4270076" cy="6858000"/>
          </a:xfrm>
        </p:spPr>
        <p:txBody>
          <a:bodyPr/>
          <a:lstStyle/>
          <a:p>
            <a:endParaRPr lang="en-US" dirty="0"/>
          </a:p>
        </p:txBody>
      </p:sp>
      <p:sp>
        <p:nvSpPr>
          <p:cNvPr id="13" name="Slide Number Placeholder 12"/>
          <p:cNvSpPr>
            <a:spLocks noGrp="1"/>
          </p:cNvSpPr>
          <p:nvPr>
            <p:ph type="sldNum" sz="quarter" idx="16"/>
          </p:nvPr>
        </p:nvSpPr>
        <p:spPr/>
        <p:txBody>
          <a:bodyPr/>
          <a:lstStyle/>
          <a:p>
            <a:fld id="{B207864F-3529-4634-A52A-E51C673D8A60}" type="slidenum">
              <a:rPr lang="en-US" smtClean="0"/>
              <a:pPr/>
              <a:t>‹#›</a:t>
            </a:fld>
            <a:endParaRPr lang="en-US" dirty="0"/>
          </a:p>
        </p:txBody>
      </p:sp>
      <p:sp>
        <p:nvSpPr>
          <p:cNvPr id="11" name="Content Placeholder 10"/>
          <p:cNvSpPr>
            <a:spLocks noGrp="1"/>
          </p:cNvSpPr>
          <p:nvPr>
            <p:ph sz="quarter" idx="17"/>
          </p:nvPr>
        </p:nvSpPr>
        <p:spPr>
          <a:xfrm>
            <a:off x="12624544" y="-1913932"/>
            <a:ext cx="4014216" cy="1371600"/>
          </a:xfrm>
          <a:solidFill>
            <a:srgbClr val="898A8D"/>
          </a:solidFill>
        </p:spPr>
        <p:txBody>
          <a:bodyPr/>
          <a:lstStyle>
            <a:lvl1pPr marL="0" indent="0">
              <a:buNone/>
              <a:defRPr/>
            </a:lvl1pPr>
          </a:lstStyle>
          <a:p>
            <a:pPr lvl="0"/>
            <a:r>
              <a:rPr lang="en-US" dirty="0"/>
              <a:t>Click to edit Master text styles</a:t>
            </a:r>
          </a:p>
        </p:txBody>
      </p:sp>
      <p:sp>
        <p:nvSpPr>
          <p:cNvPr id="14" name="Content Placeholder 10"/>
          <p:cNvSpPr>
            <a:spLocks noGrp="1"/>
          </p:cNvSpPr>
          <p:nvPr>
            <p:ph sz="quarter" idx="18"/>
          </p:nvPr>
        </p:nvSpPr>
        <p:spPr>
          <a:xfrm>
            <a:off x="13482305" y="6431841"/>
            <a:ext cx="4425696" cy="1235122"/>
          </a:xfrm>
          <a:solidFill>
            <a:schemeClr val="bg1">
              <a:lumMod val="95000"/>
            </a:schemeClr>
          </a:solidFill>
          <a:ln>
            <a:noFill/>
          </a:ln>
        </p:spPr>
        <p:txBody>
          <a:bodyPr/>
          <a:lstStyle>
            <a:lvl1pPr marL="0" indent="0">
              <a:buNone/>
              <a:defRPr/>
            </a:lvl1pPr>
          </a:lstStyle>
          <a:p>
            <a:pPr lvl="0"/>
            <a:r>
              <a:rPr lang="en-US" dirty="0"/>
              <a:t>Click to edit Master text styles</a:t>
            </a:r>
          </a:p>
        </p:txBody>
      </p:sp>
      <p:sp>
        <p:nvSpPr>
          <p:cNvPr id="15" name="Content Placeholder 10"/>
          <p:cNvSpPr>
            <a:spLocks noGrp="1"/>
          </p:cNvSpPr>
          <p:nvPr>
            <p:ph sz="quarter" idx="19"/>
          </p:nvPr>
        </p:nvSpPr>
        <p:spPr>
          <a:xfrm>
            <a:off x="13893785" y="4640758"/>
            <a:ext cx="4014216" cy="1371600"/>
          </a:xfrm>
          <a:solidFill>
            <a:srgbClr val="009ADE"/>
          </a:solidFill>
          <a:ln>
            <a:noFill/>
          </a:ln>
        </p:spPr>
        <p:txBody>
          <a:bodyPr/>
          <a:lstStyle>
            <a:lvl1pPr marL="0" indent="0">
              <a:buNone/>
              <a:defRPr/>
            </a:lvl1pPr>
          </a:lstStyle>
          <a:p>
            <a:pPr lvl="0"/>
            <a:r>
              <a:rPr lang="en-US" dirty="0"/>
              <a:t>Click to edit Master text styles</a:t>
            </a:r>
          </a:p>
        </p:txBody>
      </p:sp>
      <p:sp>
        <p:nvSpPr>
          <p:cNvPr id="16" name="Content Placeholder 10"/>
          <p:cNvSpPr>
            <a:spLocks noGrp="1"/>
          </p:cNvSpPr>
          <p:nvPr>
            <p:ph sz="quarter" idx="20"/>
          </p:nvPr>
        </p:nvSpPr>
        <p:spPr>
          <a:xfrm>
            <a:off x="13052175" y="788324"/>
            <a:ext cx="4014216" cy="1371600"/>
          </a:xfrm>
          <a:solidFill>
            <a:srgbClr val="009D4E"/>
          </a:solidFill>
        </p:spPr>
        <p:txBody>
          <a:bodyPr/>
          <a:lstStyle>
            <a:lvl1pPr marL="0" indent="0">
              <a:buNone/>
              <a:defRPr/>
            </a:lvl1pPr>
          </a:lstStyle>
          <a:p>
            <a:pPr lvl="0"/>
            <a:r>
              <a:rPr lang="en-US" dirty="0"/>
              <a:t>Click to edit Master text styles</a:t>
            </a:r>
          </a:p>
        </p:txBody>
      </p:sp>
      <p:sp>
        <p:nvSpPr>
          <p:cNvPr id="17" name="Content Placeholder 10"/>
          <p:cNvSpPr>
            <a:spLocks noGrp="1"/>
          </p:cNvSpPr>
          <p:nvPr>
            <p:ph sz="quarter" idx="21"/>
          </p:nvPr>
        </p:nvSpPr>
        <p:spPr>
          <a:xfrm>
            <a:off x="13052175" y="2196961"/>
            <a:ext cx="4014216" cy="1371600"/>
          </a:xfrm>
          <a:solidFill>
            <a:srgbClr val="898A8D"/>
          </a:solidFill>
        </p:spPr>
        <p:txBody>
          <a:bodyPr/>
          <a:lstStyle>
            <a:lvl1pPr marL="0" indent="0">
              <a:buNone/>
              <a:defRPr/>
            </a:lvl1pPr>
          </a:lstStyle>
          <a:p>
            <a:pPr lvl="0"/>
            <a:r>
              <a:rPr lang="en-US" dirty="0"/>
              <a:t>Click to edit Master text styles</a:t>
            </a:r>
          </a:p>
        </p:txBody>
      </p:sp>
      <p:sp>
        <p:nvSpPr>
          <p:cNvPr id="18" name="Content Placeholder 10"/>
          <p:cNvSpPr>
            <a:spLocks noGrp="1"/>
          </p:cNvSpPr>
          <p:nvPr>
            <p:ph sz="quarter" idx="22"/>
          </p:nvPr>
        </p:nvSpPr>
        <p:spPr>
          <a:xfrm>
            <a:off x="13052175" y="3603714"/>
            <a:ext cx="4014216" cy="1371600"/>
          </a:xfrm>
          <a:solidFill>
            <a:srgbClr val="145091"/>
          </a:solidFill>
        </p:spPr>
        <p:txBody>
          <a:bodyPr/>
          <a:lstStyle>
            <a:lvl1pPr marL="0" indent="0">
              <a:buNone/>
              <a:defRPr/>
            </a:lvl1pPr>
          </a:lstStyle>
          <a:p>
            <a:pPr lvl="0"/>
            <a:r>
              <a:rPr lang="en-US" dirty="0"/>
              <a:t>Click to edit Master text styles</a:t>
            </a:r>
          </a:p>
        </p:txBody>
      </p:sp>
      <p:sp>
        <p:nvSpPr>
          <p:cNvPr id="23" name="Content Placeholder 2"/>
          <p:cNvSpPr>
            <a:spLocks noGrp="1"/>
          </p:cNvSpPr>
          <p:nvPr>
            <p:ph idx="13"/>
          </p:nvPr>
        </p:nvSpPr>
        <p:spPr>
          <a:xfrm>
            <a:off x="4399472" y="1761923"/>
            <a:ext cx="7182927" cy="3751772"/>
          </a:xfrm>
        </p:spPr>
        <p:txBody>
          <a:bodyPr>
            <a:no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Subtitle 2"/>
          <p:cNvSpPr>
            <a:spLocks noGrp="1"/>
          </p:cNvSpPr>
          <p:nvPr>
            <p:ph type="subTitle" idx="1"/>
          </p:nvPr>
        </p:nvSpPr>
        <p:spPr>
          <a:xfrm>
            <a:off x="4399472" y="1110546"/>
            <a:ext cx="7182927"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25" name="Straight Connector 24"/>
          <p:cNvCxnSpPr/>
          <p:nvPr userDrawn="1"/>
        </p:nvCxnSpPr>
        <p:spPr>
          <a:xfrm>
            <a:off x="4379572" y="1677699"/>
            <a:ext cx="7202828"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26" name="Title 12"/>
          <p:cNvSpPr>
            <a:spLocks noGrp="1"/>
          </p:cNvSpPr>
          <p:nvPr>
            <p:ph type="title"/>
          </p:nvPr>
        </p:nvSpPr>
        <p:spPr>
          <a:xfrm>
            <a:off x="4399472" y="391399"/>
            <a:ext cx="7182927" cy="682238"/>
          </a:xfrm>
        </p:spPr>
        <p:txBody>
          <a:bodyPr anchor="b" anchorCtr="0"/>
          <a:lstStyle>
            <a:lvl1pPr>
              <a:lnSpc>
                <a:spcPts val="4600"/>
              </a:lnSpc>
              <a:defRPr sz="4000">
                <a:solidFill>
                  <a:srgbClr val="009D4E"/>
                </a:solidFill>
              </a:defRPr>
            </a:lvl1pPr>
          </a:lstStyle>
          <a:p>
            <a:r>
              <a:rPr lang="en-US" dirty="0"/>
              <a:t>Click to edit Master title style</a:t>
            </a:r>
          </a:p>
        </p:txBody>
      </p:sp>
    </p:spTree>
    <p:extLst>
      <p:ext uri="{BB962C8B-B14F-4D97-AF65-F5344CB8AC3E}">
        <p14:creationId xmlns:p14="http://schemas.microsoft.com/office/powerpoint/2010/main" val="1847207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9372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9372600" cy="763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192721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599" y="365125"/>
            <a:ext cx="10058067" cy="701731"/>
          </a:xfrm>
        </p:spPr>
        <p:txBody>
          <a:bodyPr>
            <a:spAutoFit/>
          </a:bodyPr>
          <a:lstStyle/>
          <a:p>
            <a:r>
              <a:rPr lang="en-US"/>
              <a:t>Click to edit Master title style</a:t>
            </a:r>
            <a:endParaRPr lang="en-US" dirty="0"/>
          </a:p>
        </p:txBody>
      </p:sp>
      <p:sp>
        <p:nvSpPr>
          <p:cNvPr id="3" name="Content Placeholder 2"/>
          <p:cNvSpPr>
            <a:spLocks noGrp="1"/>
          </p:cNvSpPr>
          <p:nvPr>
            <p:ph sz="half" idx="1"/>
          </p:nvPr>
        </p:nvSpPr>
        <p:spPr>
          <a:xfrm>
            <a:off x="609598" y="1066856"/>
            <a:ext cx="4873419" cy="46481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792345" y="1066856"/>
            <a:ext cx="4873752" cy="46481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15451243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059652" cy="701731"/>
          </a:xfrm>
        </p:spPr>
        <p:txBody>
          <a:bodyPr>
            <a:spAutoFit/>
          </a:bodyPr>
          <a:lstStyle/>
          <a:p>
            <a:r>
              <a:rPr lang="en-US" dirty="0"/>
              <a:t>Click to edit Master title style</a:t>
            </a:r>
          </a:p>
        </p:txBody>
      </p:sp>
      <p:sp>
        <p:nvSpPr>
          <p:cNvPr id="3" name="Text Placeholder 2"/>
          <p:cNvSpPr>
            <a:spLocks noGrp="1"/>
          </p:cNvSpPr>
          <p:nvPr>
            <p:ph type="body" idx="1"/>
          </p:nvPr>
        </p:nvSpPr>
        <p:spPr>
          <a:xfrm>
            <a:off x="609600" y="1080481"/>
            <a:ext cx="4873752" cy="507831"/>
          </a:xfrm>
        </p:spPr>
        <p:txBody>
          <a:bodyPr anchor="b">
            <a:spAutoFit/>
          </a:bodyPr>
          <a:lstStyle>
            <a:lvl1pPr marL="0" indent="0">
              <a:buNone/>
              <a:defRPr sz="2400" b="1">
                <a:solidFill>
                  <a:srgbClr val="009D4E"/>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19125" y="1588312"/>
            <a:ext cx="4873752" cy="41514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790547" y="1080481"/>
            <a:ext cx="4873752" cy="507831"/>
          </a:xfrm>
        </p:spPr>
        <p:txBody>
          <a:bodyPr anchor="b">
            <a:spAutoFit/>
          </a:bodyPr>
          <a:lstStyle>
            <a:lvl1pPr marL="0" indent="0">
              <a:buNone/>
              <a:defRPr sz="2400" b="1">
                <a:solidFill>
                  <a:srgbClr val="009D4E"/>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790547" y="1588312"/>
            <a:ext cx="4873752" cy="41514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3862100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646331"/>
          </a:xfrm>
        </p:spPr>
        <p:txBody>
          <a:bodyPr wrap="square">
            <a:spAutoFit/>
          </a:bodyPr>
          <a:lstStyle>
            <a:lvl1pPr>
              <a:defRPr sz="4000">
                <a:solidFill>
                  <a:srgbClr val="009D4E"/>
                </a:solidFill>
                <a:latin typeface="Montserrat" panose="00000500000000000000" pitchFamily="2" charset="0"/>
              </a:defRPr>
            </a:lvl1pPr>
          </a:lstStyle>
          <a:p>
            <a:r>
              <a:rPr lang="en-US" dirty="0"/>
              <a:t>Click to edit Master title style</a:t>
            </a:r>
          </a:p>
        </p:txBody>
      </p:sp>
      <p:sp>
        <p:nvSpPr>
          <p:cNvPr id="3" name="Content Placeholder 2"/>
          <p:cNvSpPr>
            <a:spLocks noGrp="1"/>
          </p:cNvSpPr>
          <p:nvPr>
            <p:ph idx="1"/>
          </p:nvPr>
        </p:nvSpPr>
        <p:spPr>
          <a:xfrm>
            <a:off x="0" y="3585025"/>
            <a:ext cx="12192000" cy="3272975"/>
          </a:xfrm>
          <a:solidFill>
            <a:srgbClr val="145091"/>
          </a:solidFill>
        </p:spPr>
        <p:txBody>
          <a:bodyPr lIns="640080" tIns="274320" rIns="640080">
            <a:noAutofit/>
          </a:bodyPr>
          <a:lstStyle>
            <a:lvl1pPr marL="0" indent="0">
              <a:lnSpc>
                <a:spcPts val="2600"/>
              </a:lnSpc>
              <a:buFontTx/>
              <a:buNone/>
              <a:defRPr sz="2200" b="1">
                <a:solidFill>
                  <a:schemeClr val="bg1"/>
                </a:solidFill>
                <a:latin typeface="Roboto" panose="02000000000000000000" pitchFamily="2" charset="0"/>
                <a:ea typeface="Roboto" panose="02000000000000000000" pitchFamily="2" charset="0"/>
              </a:defRPr>
            </a:lvl1pPr>
            <a:lvl2pPr>
              <a:lnSpc>
                <a:spcPts val="2600"/>
              </a:lnSpc>
              <a:defRPr sz="2200" b="1">
                <a:solidFill>
                  <a:schemeClr val="bg1"/>
                </a:solidFill>
                <a:latin typeface="Roboto" panose="02000000000000000000" pitchFamily="2" charset="0"/>
                <a:ea typeface="Roboto" panose="02000000000000000000" pitchFamily="2" charset="0"/>
              </a:defRPr>
            </a:lvl2pPr>
            <a:lvl3pPr>
              <a:lnSpc>
                <a:spcPts val="2600"/>
              </a:lnSpc>
              <a:defRPr sz="2200" b="1">
                <a:solidFill>
                  <a:schemeClr val="bg1"/>
                </a:solidFill>
                <a:latin typeface="Roboto" panose="02000000000000000000" pitchFamily="2" charset="0"/>
                <a:ea typeface="Roboto" panose="02000000000000000000" pitchFamily="2" charset="0"/>
              </a:defRPr>
            </a:lvl3pPr>
            <a:lvl4pPr>
              <a:lnSpc>
                <a:spcPts val="2600"/>
              </a:lnSpc>
              <a:defRPr sz="2200" b="1">
                <a:solidFill>
                  <a:schemeClr val="bg1"/>
                </a:solidFill>
                <a:latin typeface="Roboto" panose="02000000000000000000" pitchFamily="2" charset="0"/>
                <a:ea typeface="Roboto" panose="02000000000000000000" pitchFamily="2" charset="0"/>
              </a:defRPr>
            </a:lvl4pPr>
            <a:lvl5pPr>
              <a:lnSpc>
                <a:spcPts val="2600"/>
              </a:lnSpc>
              <a:defRPr sz="2200" b="1">
                <a:solidFill>
                  <a:schemeClr val="bg1"/>
                </a:solidFill>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609600" y="1125979"/>
            <a:ext cx="10972800" cy="2459046"/>
          </a:xfrm>
        </p:spPr>
        <p:txBody>
          <a:bodyPr bIns="274320" anchor="ctr" anchorCtr="0">
            <a:normAutofit/>
          </a:bodyPr>
          <a:lstStyle>
            <a:lvl1pPr marL="0" indent="0">
              <a:lnSpc>
                <a:spcPts val="2600"/>
              </a:lnSpc>
              <a:buFontTx/>
              <a:buNone/>
              <a:defRPr sz="2200">
                <a:solidFill>
                  <a:srgbClr val="145091"/>
                </a:solidFill>
                <a:latin typeface="Roboto" panose="02000000000000000000" pitchFamily="2" charset="0"/>
                <a:ea typeface="Roboto" panose="02000000000000000000" pitchFamily="2" charset="0"/>
              </a:defRPr>
            </a:lvl1pPr>
            <a:lvl2pPr>
              <a:lnSpc>
                <a:spcPts val="2600"/>
              </a:lnSpc>
              <a:defRPr sz="2200">
                <a:solidFill>
                  <a:srgbClr val="145091"/>
                </a:solidFill>
                <a:latin typeface="Roboto" panose="02000000000000000000" pitchFamily="2" charset="0"/>
                <a:ea typeface="Roboto" panose="02000000000000000000" pitchFamily="2" charset="0"/>
              </a:defRPr>
            </a:lvl2pPr>
            <a:lvl3pPr>
              <a:lnSpc>
                <a:spcPts val="2600"/>
              </a:lnSpc>
              <a:defRPr sz="2200">
                <a:solidFill>
                  <a:srgbClr val="145091"/>
                </a:solidFill>
                <a:latin typeface="Roboto" panose="02000000000000000000" pitchFamily="2" charset="0"/>
                <a:ea typeface="Roboto" panose="02000000000000000000" pitchFamily="2" charset="0"/>
              </a:defRPr>
            </a:lvl3pPr>
            <a:lvl4pPr>
              <a:lnSpc>
                <a:spcPts val="2600"/>
              </a:lnSpc>
              <a:defRPr sz="2200">
                <a:solidFill>
                  <a:srgbClr val="145091"/>
                </a:solidFill>
                <a:latin typeface="Roboto" panose="02000000000000000000" pitchFamily="2" charset="0"/>
                <a:ea typeface="Roboto" panose="02000000000000000000" pitchFamily="2" charset="0"/>
              </a:defRPr>
            </a:lvl4pPr>
            <a:lvl5pPr>
              <a:lnSpc>
                <a:spcPts val="2600"/>
              </a:lnSpc>
              <a:defRPr sz="2200">
                <a:solidFill>
                  <a:srgbClr val="145091"/>
                </a:solidFill>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userDrawn="1"/>
        </p:nvCxnSpPr>
        <p:spPr>
          <a:xfrm>
            <a:off x="609600" y="1040034"/>
            <a:ext cx="10972800"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0893774" y="5849279"/>
            <a:ext cx="685800" cy="685800"/>
          </a:xfrm>
          <a:prstGeom prst="ellipse">
            <a:avLst/>
          </a:prstGeom>
          <a:solidFill>
            <a:srgbClr val="009D4E"/>
          </a:solidFill>
          <a:ln w="12700">
            <a:solidFill>
              <a:schemeClr val="bg1"/>
            </a:solidFill>
          </a:ln>
        </p:spPr>
        <p:txBody>
          <a:bodyPr anchor="ctr" anchorCtr="0"/>
          <a:lstStyle>
            <a:lvl1pPr algn="ctr">
              <a:defRPr sz="2000" b="1">
                <a:solidFill>
                  <a:schemeClr val="bg1"/>
                </a:solidFill>
              </a:defRPr>
            </a:lvl1pPr>
          </a:lstStyle>
          <a:p>
            <a:fld id="{B207864F-3529-4634-A52A-E51C673D8A60}" type="slidenum">
              <a:rPr lang="en-US" smtClean="0"/>
              <a:pPr/>
              <a:t>‹#›</a:t>
            </a:fld>
            <a:endParaRPr lang="en-U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 y="5793458"/>
            <a:ext cx="1371600" cy="797442"/>
          </a:xfrm>
          <a:prstGeom prst="rect">
            <a:avLst/>
          </a:prstGeom>
        </p:spPr>
      </p:pic>
    </p:spTree>
    <p:extLst>
      <p:ext uri="{BB962C8B-B14F-4D97-AF65-F5344CB8AC3E}">
        <p14:creationId xmlns:p14="http://schemas.microsoft.com/office/powerpoint/2010/main" val="2625268798"/>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3233288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058400" cy="646331"/>
          </a:xfrm>
        </p:spPr>
        <p:txBody>
          <a:bodyPr>
            <a:spAutoFit/>
          </a:bodyPr>
          <a:lstStyle>
            <a:lvl1pPr>
              <a:defRPr sz="40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609600" y="1247775"/>
            <a:ext cx="10058400" cy="4475388"/>
          </a:xfrm>
        </p:spPr>
        <p:txBody>
          <a:bodyPr/>
          <a:lstStyle>
            <a:lvl1pPr marL="0" indent="0">
              <a:buFontTx/>
              <a:buNone/>
              <a:defRPr>
                <a:solidFill>
                  <a:srgbClr val="145091"/>
                </a:solidFill>
              </a:defRPr>
            </a:lvl1pPr>
            <a:lvl2pPr>
              <a:defRPr>
                <a:solidFill>
                  <a:srgbClr val="145091"/>
                </a:solidFill>
              </a:defRPr>
            </a:lvl2pPr>
            <a:lvl3pPr>
              <a:defRPr>
                <a:solidFill>
                  <a:srgbClr val="145091"/>
                </a:solidFill>
              </a:defRPr>
            </a:lvl3pPr>
            <a:lvl4pPr>
              <a:defRPr>
                <a:solidFill>
                  <a:srgbClr val="145091"/>
                </a:solidFill>
              </a:defRPr>
            </a:lvl4pPr>
            <a:lvl5pPr>
              <a:defRPr>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1922248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058400" cy="646331"/>
          </a:xfrm>
        </p:spPr>
        <p:txBody>
          <a:bodyPr>
            <a:spAutoFit/>
          </a:bodyPr>
          <a:lstStyle>
            <a:lvl1pPr>
              <a:defRPr sz="40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609600" y="1011456"/>
            <a:ext cx="10058400" cy="4711707"/>
          </a:xfrm>
        </p:spPr>
        <p:txBody>
          <a:bodyPr/>
          <a:lstStyle>
            <a:lvl1pPr marL="0" indent="0">
              <a:buFontTx/>
              <a:buNone/>
              <a:defRPr>
                <a:solidFill>
                  <a:srgbClr val="145091"/>
                </a:solidFill>
              </a:defRPr>
            </a:lvl1pPr>
            <a:lvl2pPr>
              <a:defRPr>
                <a:solidFill>
                  <a:srgbClr val="145091"/>
                </a:solidFill>
              </a:defRPr>
            </a:lvl2pPr>
            <a:lvl3pPr>
              <a:defRPr>
                <a:solidFill>
                  <a:srgbClr val="145091"/>
                </a:solidFill>
              </a:defRPr>
            </a:lvl3pPr>
            <a:lvl4pPr>
              <a:defRPr>
                <a:solidFill>
                  <a:srgbClr val="145091"/>
                </a:solidFill>
              </a:defRPr>
            </a:lvl4pPr>
            <a:lvl5pPr>
              <a:defRPr>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17933171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9073" y="1122363"/>
            <a:ext cx="9144000" cy="2387600"/>
          </a:xfrm>
        </p:spPr>
        <p:txBody>
          <a:bodyPr anchor="b"/>
          <a:lstStyle>
            <a:lvl1pPr algn="l">
              <a:defRPr sz="6000" b="1">
                <a:solidFill>
                  <a:srgbClr val="145091"/>
                </a:solidFill>
              </a:defRPr>
            </a:lvl1pPr>
          </a:lstStyle>
          <a:p>
            <a:r>
              <a:rPr lang="en-US"/>
              <a:t>Click to edit Master title style</a:t>
            </a:r>
            <a:endParaRPr lang="en-US" dirty="0"/>
          </a:p>
        </p:txBody>
      </p:sp>
      <p:sp>
        <p:nvSpPr>
          <p:cNvPr id="3" name="Subtitle 2"/>
          <p:cNvSpPr>
            <a:spLocks noGrp="1"/>
          </p:cNvSpPr>
          <p:nvPr>
            <p:ph type="subTitle" idx="1"/>
          </p:nvPr>
        </p:nvSpPr>
        <p:spPr>
          <a:xfrm>
            <a:off x="979073"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556653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3896947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5004520" cy="47275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25385230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6"/>
            <a:ext cx="5004520" cy="47357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66576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a:xfrm>
            <a:off x="4038599" y="6356350"/>
            <a:ext cx="6149109" cy="365125"/>
          </a:xfrm>
          <a:prstGeom prst="rect">
            <a:avLst/>
          </a:prstGeom>
        </p:spPr>
        <p:txBody>
          <a:bodyPr/>
          <a:lstStyle/>
          <a:p>
            <a:endParaRPr lang="en-US" dirty="0"/>
          </a:p>
        </p:txBody>
      </p:sp>
    </p:spTree>
    <p:extLst>
      <p:ext uri="{BB962C8B-B14F-4D97-AF65-F5344CB8AC3E}">
        <p14:creationId xmlns:p14="http://schemas.microsoft.com/office/powerpoint/2010/main" val="3236442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2-Line Title and Conte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585025"/>
            <a:ext cx="12192000" cy="3272975"/>
          </a:xfrm>
          <a:solidFill>
            <a:srgbClr val="145091"/>
          </a:solidFill>
        </p:spPr>
        <p:txBody>
          <a:bodyPr lIns="640080" tIns="274320" rIns="640080">
            <a:noAutofit/>
          </a:bodyPr>
          <a:lstStyle>
            <a:lvl1pPr marL="0" indent="0">
              <a:lnSpc>
                <a:spcPts val="2600"/>
              </a:lnSpc>
              <a:buFontTx/>
              <a:buNone/>
              <a:defRPr sz="2200" b="1">
                <a:solidFill>
                  <a:schemeClr val="bg1"/>
                </a:solidFill>
                <a:latin typeface="Roboto" panose="02000000000000000000" pitchFamily="2" charset="0"/>
                <a:ea typeface="Roboto" panose="02000000000000000000" pitchFamily="2" charset="0"/>
              </a:defRPr>
            </a:lvl1pPr>
            <a:lvl2pPr>
              <a:lnSpc>
                <a:spcPts val="2600"/>
              </a:lnSpc>
              <a:defRPr sz="2200" b="1">
                <a:solidFill>
                  <a:schemeClr val="bg1"/>
                </a:solidFill>
                <a:latin typeface="Roboto" panose="02000000000000000000" pitchFamily="2" charset="0"/>
                <a:ea typeface="Roboto" panose="02000000000000000000" pitchFamily="2" charset="0"/>
              </a:defRPr>
            </a:lvl2pPr>
            <a:lvl3pPr>
              <a:lnSpc>
                <a:spcPts val="2600"/>
              </a:lnSpc>
              <a:defRPr sz="2200" b="1">
                <a:solidFill>
                  <a:schemeClr val="bg1"/>
                </a:solidFill>
                <a:latin typeface="Roboto" panose="02000000000000000000" pitchFamily="2" charset="0"/>
                <a:ea typeface="Roboto" panose="02000000000000000000" pitchFamily="2" charset="0"/>
              </a:defRPr>
            </a:lvl3pPr>
            <a:lvl4pPr>
              <a:lnSpc>
                <a:spcPts val="2600"/>
              </a:lnSpc>
              <a:defRPr sz="2200" b="1">
                <a:solidFill>
                  <a:schemeClr val="bg1"/>
                </a:solidFill>
                <a:latin typeface="Roboto" panose="02000000000000000000" pitchFamily="2" charset="0"/>
                <a:ea typeface="Roboto" panose="02000000000000000000" pitchFamily="2" charset="0"/>
              </a:defRPr>
            </a:lvl4pPr>
            <a:lvl5pPr>
              <a:lnSpc>
                <a:spcPts val="2600"/>
              </a:lnSpc>
              <a:defRPr sz="2200" b="1">
                <a:solidFill>
                  <a:schemeClr val="bg1"/>
                </a:solidFill>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609600" y="1706033"/>
            <a:ext cx="10972800" cy="1878992"/>
          </a:xfrm>
        </p:spPr>
        <p:txBody>
          <a:bodyPr bIns="274320" anchor="ctr" anchorCtr="0">
            <a:normAutofit/>
          </a:bodyPr>
          <a:lstStyle>
            <a:lvl1pPr marL="0" indent="0">
              <a:lnSpc>
                <a:spcPts val="2600"/>
              </a:lnSpc>
              <a:buFontTx/>
              <a:buNone/>
              <a:defRPr sz="2200">
                <a:solidFill>
                  <a:srgbClr val="145091"/>
                </a:solidFill>
                <a:latin typeface="Roboto" panose="02000000000000000000" pitchFamily="2" charset="0"/>
                <a:ea typeface="Roboto" panose="02000000000000000000" pitchFamily="2" charset="0"/>
              </a:defRPr>
            </a:lvl1pPr>
            <a:lvl2pPr>
              <a:lnSpc>
                <a:spcPts val="2600"/>
              </a:lnSpc>
              <a:defRPr sz="2200">
                <a:solidFill>
                  <a:srgbClr val="145091"/>
                </a:solidFill>
                <a:latin typeface="Roboto" panose="02000000000000000000" pitchFamily="2" charset="0"/>
                <a:ea typeface="Roboto" panose="02000000000000000000" pitchFamily="2" charset="0"/>
              </a:defRPr>
            </a:lvl2pPr>
            <a:lvl3pPr>
              <a:lnSpc>
                <a:spcPts val="2600"/>
              </a:lnSpc>
              <a:defRPr sz="2200">
                <a:solidFill>
                  <a:srgbClr val="145091"/>
                </a:solidFill>
                <a:latin typeface="Roboto" panose="02000000000000000000" pitchFamily="2" charset="0"/>
                <a:ea typeface="Roboto" panose="02000000000000000000" pitchFamily="2" charset="0"/>
              </a:defRPr>
            </a:lvl3pPr>
            <a:lvl4pPr>
              <a:lnSpc>
                <a:spcPts val="2600"/>
              </a:lnSpc>
              <a:defRPr sz="2200">
                <a:solidFill>
                  <a:srgbClr val="145091"/>
                </a:solidFill>
                <a:latin typeface="Roboto" panose="02000000000000000000" pitchFamily="2" charset="0"/>
                <a:ea typeface="Roboto" panose="02000000000000000000" pitchFamily="2" charset="0"/>
              </a:defRPr>
            </a:lvl4pPr>
            <a:lvl5pPr>
              <a:lnSpc>
                <a:spcPts val="2600"/>
              </a:lnSpc>
              <a:defRPr sz="2200">
                <a:solidFill>
                  <a:srgbClr val="145091"/>
                </a:solidFill>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5"/>
          <p:cNvSpPr>
            <a:spLocks noGrp="1"/>
          </p:cNvSpPr>
          <p:nvPr>
            <p:ph type="sldNum" sz="quarter" idx="4"/>
          </p:nvPr>
        </p:nvSpPr>
        <p:spPr>
          <a:xfrm>
            <a:off x="10893774" y="5849279"/>
            <a:ext cx="685800" cy="685800"/>
          </a:xfrm>
          <a:prstGeom prst="ellipse">
            <a:avLst/>
          </a:prstGeom>
          <a:solidFill>
            <a:srgbClr val="009D4E"/>
          </a:solidFill>
          <a:ln w="12700">
            <a:solidFill>
              <a:schemeClr val="bg1"/>
            </a:solidFill>
          </a:ln>
        </p:spPr>
        <p:txBody>
          <a:bodyPr anchor="ctr" anchorCtr="0"/>
          <a:lstStyle>
            <a:lvl1pPr algn="ctr">
              <a:defRPr sz="2000" b="1">
                <a:solidFill>
                  <a:schemeClr val="bg1"/>
                </a:solidFill>
              </a:defRPr>
            </a:lvl1pPr>
          </a:lstStyle>
          <a:p>
            <a:fld id="{B207864F-3529-4634-A52A-E51C673D8A60}" type="slidenum">
              <a:rPr lang="en-US" smtClean="0"/>
              <a:pPr/>
              <a:t>‹#›</a:t>
            </a:fld>
            <a:endParaRPr lang="en-U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 y="5793458"/>
            <a:ext cx="1371600" cy="797442"/>
          </a:xfrm>
          <a:prstGeom prst="rect">
            <a:avLst/>
          </a:prstGeom>
        </p:spPr>
      </p:pic>
      <p:sp>
        <p:nvSpPr>
          <p:cNvPr id="8" name="Title 1"/>
          <p:cNvSpPr>
            <a:spLocks noGrp="1"/>
          </p:cNvSpPr>
          <p:nvPr>
            <p:ph type="title"/>
          </p:nvPr>
        </p:nvSpPr>
        <p:spPr>
          <a:xfrm>
            <a:off x="609600" y="365125"/>
            <a:ext cx="10972800" cy="646331"/>
          </a:xfrm>
        </p:spPr>
        <p:txBody>
          <a:bodyPr wrap="square">
            <a:spAutoFit/>
          </a:bodyPr>
          <a:lstStyle>
            <a:lvl1pPr>
              <a:defRPr sz="4000" baseline="0">
                <a:solidFill>
                  <a:srgbClr val="009D4E"/>
                </a:solidFill>
              </a:defRPr>
            </a:lvl1pPr>
          </a:lstStyle>
          <a:p>
            <a:endParaRPr lang="en-US" dirty="0"/>
          </a:p>
        </p:txBody>
      </p:sp>
      <p:cxnSp>
        <p:nvCxnSpPr>
          <p:cNvPr id="11" name="Straight Connector 10"/>
          <p:cNvCxnSpPr/>
          <p:nvPr userDrawn="1"/>
        </p:nvCxnSpPr>
        <p:spPr>
          <a:xfrm>
            <a:off x="609600" y="1600601"/>
            <a:ext cx="10972800"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324579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585025"/>
            <a:ext cx="12192000" cy="3272975"/>
          </a:xfrm>
          <a:solidFill>
            <a:srgbClr val="145091"/>
          </a:solidFill>
        </p:spPr>
        <p:txBody>
          <a:bodyPr lIns="640080" tIns="274320" rIns="640080">
            <a:noAutofit/>
          </a:bodyPr>
          <a:lstStyle>
            <a:lvl1pPr marL="0" indent="0">
              <a:lnSpc>
                <a:spcPts val="2600"/>
              </a:lnSpc>
              <a:buFontTx/>
              <a:buNone/>
              <a:defRPr sz="2200" b="0">
                <a:solidFill>
                  <a:schemeClr val="bg1"/>
                </a:solidFill>
                <a:latin typeface="Roboto Bold" panose="02000000000000000000" pitchFamily="2" charset="0"/>
                <a:ea typeface="Roboto Bold" panose="02000000000000000000" pitchFamily="2" charset="0"/>
              </a:defRPr>
            </a:lvl1pPr>
            <a:lvl2pPr>
              <a:lnSpc>
                <a:spcPts val="2600"/>
              </a:lnSpc>
              <a:defRPr sz="2200" b="0">
                <a:solidFill>
                  <a:schemeClr val="bg1"/>
                </a:solidFill>
                <a:latin typeface="Roboto Bold" panose="02000000000000000000" pitchFamily="2" charset="0"/>
                <a:ea typeface="Roboto Bold" panose="02000000000000000000" pitchFamily="2" charset="0"/>
              </a:defRPr>
            </a:lvl2pPr>
            <a:lvl3pPr>
              <a:lnSpc>
                <a:spcPts val="2600"/>
              </a:lnSpc>
              <a:defRPr sz="2200" b="0">
                <a:solidFill>
                  <a:schemeClr val="bg1"/>
                </a:solidFill>
                <a:latin typeface="Roboto Bold" panose="02000000000000000000" pitchFamily="2" charset="0"/>
                <a:ea typeface="Roboto Bold" panose="02000000000000000000" pitchFamily="2" charset="0"/>
              </a:defRPr>
            </a:lvl3pPr>
            <a:lvl4pPr>
              <a:lnSpc>
                <a:spcPts val="2600"/>
              </a:lnSpc>
              <a:defRPr sz="2200" b="0">
                <a:solidFill>
                  <a:schemeClr val="bg1"/>
                </a:solidFill>
                <a:latin typeface="Roboto Bold" panose="02000000000000000000" pitchFamily="2" charset="0"/>
                <a:ea typeface="Roboto Bold" panose="02000000000000000000" pitchFamily="2" charset="0"/>
              </a:defRPr>
            </a:lvl4pPr>
            <a:lvl5pPr>
              <a:lnSpc>
                <a:spcPts val="2600"/>
              </a:lnSpc>
              <a:defRPr sz="2200" b="0">
                <a:solidFill>
                  <a:schemeClr val="bg1"/>
                </a:solidFill>
                <a:latin typeface="Roboto Bold" panose="02000000000000000000" pitchFamily="2" charset="0"/>
                <a:ea typeface="Roboto Bold"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609600" y="1737867"/>
            <a:ext cx="10972800" cy="1847158"/>
          </a:xfrm>
        </p:spPr>
        <p:txBody>
          <a:bodyPr bIns="274320" anchor="ctr" anchorCtr="0">
            <a:normAutofit/>
          </a:bodyPr>
          <a:lstStyle>
            <a:lvl1pPr marL="0" indent="0">
              <a:lnSpc>
                <a:spcPts val="2600"/>
              </a:lnSpc>
              <a:buFontTx/>
              <a:buNone/>
              <a:defRPr sz="2200">
                <a:solidFill>
                  <a:srgbClr val="145091"/>
                </a:solidFill>
                <a:latin typeface="Roboto" panose="02000000000000000000" pitchFamily="2" charset="0"/>
                <a:ea typeface="Roboto" panose="02000000000000000000" pitchFamily="2" charset="0"/>
              </a:defRPr>
            </a:lvl1pPr>
            <a:lvl2pPr>
              <a:lnSpc>
                <a:spcPts val="2600"/>
              </a:lnSpc>
              <a:defRPr sz="2200">
                <a:solidFill>
                  <a:srgbClr val="145091"/>
                </a:solidFill>
                <a:latin typeface="Roboto" panose="02000000000000000000" pitchFamily="2" charset="0"/>
                <a:ea typeface="Roboto" panose="02000000000000000000" pitchFamily="2" charset="0"/>
              </a:defRPr>
            </a:lvl2pPr>
            <a:lvl3pPr>
              <a:lnSpc>
                <a:spcPts val="2600"/>
              </a:lnSpc>
              <a:defRPr sz="2200">
                <a:solidFill>
                  <a:srgbClr val="145091"/>
                </a:solidFill>
                <a:latin typeface="Roboto" panose="02000000000000000000" pitchFamily="2" charset="0"/>
                <a:ea typeface="Roboto" panose="02000000000000000000" pitchFamily="2" charset="0"/>
              </a:defRPr>
            </a:lvl3pPr>
            <a:lvl4pPr>
              <a:lnSpc>
                <a:spcPts val="2600"/>
              </a:lnSpc>
              <a:defRPr sz="2200">
                <a:solidFill>
                  <a:srgbClr val="145091"/>
                </a:solidFill>
                <a:latin typeface="Roboto" panose="02000000000000000000" pitchFamily="2" charset="0"/>
                <a:ea typeface="Roboto" panose="02000000000000000000" pitchFamily="2" charset="0"/>
              </a:defRPr>
            </a:lvl4pPr>
            <a:lvl5pPr>
              <a:lnSpc>
                <a:spcPts val="2600"/>
              </a:lnSpc>
              <a:defRPr sz="2200">
                <a:solidFill>
                  <a:srgbClr val="145091"/>
                </a:solidFill>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p:txBody>
      </p:sp>
      <p:sp>
        <p:nvSpPr>
          <p:cNvPr id="10" name="Subtitle 2"/>
          <p:cNvSpPr>
            <a:spLocks noGrp="1"/>
          </p:cNvSpPr>
          <p:nvPr>
            <p:ph type="subTitle" idx="15"/>
          </p:nvPr>
        </p:nvSpPr>
        <p:spPr>
          <a:xfrm>
            <a:off x="606056" y="1110546"/>
            <a:ext cx="10976344"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1" name="Straight Connector 10"/>
          <p:cNvCxnSpPr/>
          <p:nvPr userDrawn="1"/>
        </p:nvCxnSpPr>
        <p:spPr>
          <a:xfrm>
            <a:off x="606056" y="1677699"/>
            <a:ext cx="10976344"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606056" y="400405"/>
            <a:ext cx="10976344" cy="682238"/>
          </a:xfrm>
        </p:spPr>
        <p:txBody>
          <a:bodyPr anchor="b" anchorCtr="0"/>
          <a:lstStyle>
            <a:lvl1pPr>
              <a:lnSpc>
                <a:spcPts val="4600"/>
              </a:lnSpc>
              <a:defRPr sz="4000">
                <a:solidFill>
                  <a:srgbClr val="009D4E"/>
                </a:solidFill>
              </a:defRPr>
            </a:lvl1pPr>
          </a:lstStyle>
          <a:p>
            <a:r>
              <a:rPr lang="en-US" dirty="0"/>
              <a:t>Click to edit Master title style</a:t>
            </a:r>
          </a:p>
        </p:txBody>
      </p:sp>
      <p:sp>
        <p:nvSpPr>
          <p:cNvPr id="8" name="Slide Number Placeholder 5"/>
          <p:cNvSpPr>
            <a:spLocks noGrp="1"/>
          </p:cNvSpPr>
          <p:nvPr>
            <p:ph type="sldNum" sz="quarter" idx="4"/>
          </p:nvPr>
        </p:nvSpPr>
        <p:spPr>
          <a:xfrm>
            <a:off x="10893774" y="5849279"/>
            <a:ext cx="685800" cy="685800"/>
          </a:xfrm>
          <a:prstGeom prst="ellipse">
            <a:avLst/>
          </a:prstGeom>
          <a:solidFill>
            <a:srgbClr val="009D4E"/>
          </a:solidFill>
          <a:ln w="12700">
            <a:solidFill>
              <a:schemeClr val="bg1"/>
            </a:solidFill>
          </a:ln>
        </p:spPr>
        <p:txBody>
          <a:bodyPr anchor="ctr" anchorCtr="0"/>
          <a:lstStyle>
            <a:lvl1pPr algn="ctr">
              <a:defRPr sz="2000" b="1">
                <a:solidFill>
                  <a:schemeClr val="bg1"/>
                </a:solidFill>
              </a:defRPr>
            </a:lvl1pPr>
          </a:lstStyle>
          <a:p>
            <a:fld id="{B207864F-3529-4634-A52A-E51C673D8A60}" type="slidenum">
              <a:rPr lang="en-US" smtClean="0"/>
              <a:pPr/>
              <a:t>‹#›</a:t>
            </a:fld>
            <a:endParaRPr lang="en-US"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 y="5793458"/>
            <a:ext cx="1371600" cy="797442"/>
          </a:xfrm>
          <a:prstGeom prst="rect">
            <a:avLst/>
          </a:prstGeom>
        </p:spPr>
      </p:pic>
    </p:spTree>
    <p:extLst>
      <p:ext uri="{BB962C8B-B14F-4D97-AF65-F5344CB8AC3E}">
        <p14:creationId xmlns:p14="http://schemas.microsoft.com/office/powerpoint/2010/main" val="288238311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646331"/>
          </a:xfrm>
        </p:spPr>
        <p:txBody>
          <a:bodyPr wrap="square">
            <a:spAutoFit/>
          </a:bodyPr>
          <a:lstStyle>
            <a:lvl1pPr>
              <a:defRPr sz="4000">
                <a:solidFill>
                  <a:srgbClr val="009D4E"/>
                </a:solidFill>
              </a:defRPr>
            </a:lvl1pPr>
          </a:lstStyle>
          <a:p>
            <a:r>
              <a:rPr lang="en-US" dirty="0"/>
              <a:t>Click to edit Master title style</a:t>
            </a:r>
          </a:p>
        </p:txBody>
      </p:sp>
      <p:sp>
        <p:nvSpPr>
          <p:cNvPr id="7" name="Content Placeholder 2"/>
          <p:cNvSpPr>
            <a:spLocks noGrp="1"/>
          </p:cNvSpPr>
          <p:nvPr>
            <p:ph idx="13"/>
          </p:nvPr>
        </p:nvSpPr>
        <p:spPr>
          <a:xfrm>
            <a:off x="609600" y="1125978"/>
            <a:ext cx="10972800" cy="4387717"/>
          </a:xfrm>
        </p:spPr>
        <p:txBody>
          <a:bodyPr anchor="ctr" anchorCtr="0">
            <a:norm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p:cNvSpPr>
            <a:spLocks noGrp="1"/>
          </p:cNvSpPr>
          <p:nvPr>
            <p:ph type="sldNum" sz="quarter" idx="15"/>
          </p:nvPr>
        </p:nvSpPr>
        <p:spPr/>
        <p:txBody>
          <a:bodyPr/>
          <a:lstStyle/>
          <a:p>
            <a:fld id="{B207864F-3529-4634-A52A-E51C673D8A60}" type="slidenum">
              <a:rPr lang="en-US" smtClean="0"/>
              <a:pPr/>
              <a:t>‹#›</a:t>
            </a:fld>
            <a:endParaRPr lang="en-US" dirty="0"/>
          </a:p>
        </p:txBody>
      </p:sp>
      <p:cxnSp>
        <p:nvCxnSpPr>
          <p:cNvPr id="9" name="Straight Connector 8"/>
          <p:cNvCxnSpPr/>
          <p:nvPr userDrawn="1"/>
        </p:nvCxnSpPr>
        <p:spPr>
          <a:xfrm>
            <a:off x="609600" y="1040034"/>
            <a:ext cx="10972800"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6796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2-Line 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65125"/>
            <a:ext cx="10972800" cy="646331"/>
          </a:xfrm>
        </p:spPr>
        <p:txBody>
          <a:bodyPr wrap="square">
            <a:spAutoFit/>
          </a:bodyPr>
          <a:lstStyle>
            <a:lvl1pPr>
              <a:defRPr sz="4000" baseline="0">
                <a:solidFill>
                  <a:srgbClr val="009D4E"/>
                </a:solidFill>
              </a:defRPr>
            </a:lvl1pPr>
          </a:lstStyle>
          <a:p>
            <a:endParaRPr lang="en-US" dirty="0"/>
          </a:p>
        </p:txBody>
      </p:sp>
      <p:sp>
        <p:nvSpPr>
          <p:cNvPr id="7" name="Content Placeholder 2"/>
          <p:cNvSpPr>
            <a:spLocks noGrp="1"/>
          </p:cNvSpPr>
          <p:nvPr>
            <p:ph idx="13"/>
          </p:nvPr>
        </p:nvSpPr>
        <p:spPr>
          <a:xfrm>
            <a:off x="609600" y="1665797"/>
            <a:ext cx="10972800" cy="3847897"/>
          </a:xfrm>
        </p:spPr>
        <p:txBody>
          <a:bodyPr anchor="ctr" anchorCtr="0">
            <a:norm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p:cNvSpPr>
            <a:spLocks noGrp="1"/>
          </p:cNvSpPr>
          <p:nvPr>
            <p:ph type="sldNum" sz="quarter" idx="15"/>
          </p:nvPr>
        </p:nvSpPr>
        <p:spPr/>
        <p:txBody>
          <a:bodyPr/>
          <a:lstStyle/>
          <a:p>
            <a:fld id="{B207864F-3529-4634-A52A-E51C673D8A60}" type="slidenum">
              <a:rPr lang="en-US" smtClean="0"/>
              <a:pPr/>
              <a:t>‹#›</a:t>
            </a:fld>
            <a:endParaRPr lang="en-US" dirty="0"/>
          </a:p>
        </p:txBody>
      </p:sp>
      <p:cxnSp>
        <p:nvCxnSpPr>
          <p:cNvPr id="9" name="Straight Connector 8"/>
          <p:cNvCxnSpPr/>
          <p:nvPr userDrawn="1"/>
        </p:nvCxnSpPr>
        <p:spPr>
          <a:xfrm>
            <a:off x="609600" y="1600601"/>
            <a:ext cx="10972800"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3154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Title, Sub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3"/>
          </p:nvPr>
        </p:nvSpPr>
        <p:spPr>
          <a:xfrm>
            <a:off x="606056" y="1737867"/>
            <a:ext cx="10976344" cy="3775828"/>
          </a:xfrm>
        </p:spPr>
        <p:txBody>
          <a:bodyPr anchor="ctr" anchorCtr="0">
            <a:norm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ubtitle 2"/>
          <p:cNvSpPr>
            <a:spLocks noGrp="1"/>
          </p:cNvSpPr>
          <p:nvPr>
            <p:ph type="subTitle" idx="1"/>
          </p:nvPr>
        </p:nvSpPr>
        <p:spPr>
          <a:xfrm>
            <a:off x="606056" y="1110546"/>
            <a:ext cx="10976344"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4" name="Straight Connector 3"/>
          <p:cNvCxnSpPr/>
          <p:nvPr userDrawn="1"/>
        </p:nvCxnSpPr>
        <p:spPr>
          <a:xfrm>
            <a:off x="606056" y="1677699"/>
            <a:ext cx="10976344"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606056" y="400405"/>
            <a:ext cx="10976344" cy="682238"/>
          </a:xfrm>
        </p:spPr>
        <p:txBody>
          <a:bodyPr anchor="b" anchorCtr="0"/>
          <a:lstStyle>
            <a:lvl1pPr>
              <a:lnSpc>
                <a:spcPts val="4600"/>
              </a:lnSpc>
              <a:defRPr sz="4000">
                <a:solidFill>
                  <a:srgbClr val="009D4E"/>
                </a:solidFill>
              </a:defRPr>
            </a:lvl1pPr>
          </a:lstStyle>
          <a:p>
            <a:r>
              <a:rPr lang="en-US" dirty="0"/>
              <a:t>Click to edit Master title style</a:t>
            </a:r>
          </a:p>
        </p:txBody>
      </p:sp>
      <p:sp>
        <p:nvSpPr>
          <p:cNvPr id="3" name="Slide Number Placeholder 2"/>
          <p:cNvSpPr>
            <a:spLocks noGrp="1"/>
          </p:cNvSpPr>
          <p:nvPr>
            <p:ph type="sldNum" sz="quarter" idx="15"/>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2145043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 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6597" y="368591"/>
            <a:ext cx="9125803" cy="646331"/>
          </a:xfrm>
        </p:spPr>
        <p:txBody>
          <a:bodyPr wrap="square">
            <a:spAutoFit/>
          </a:bodyPr>
          <a:lstStyle>
            <a:lvl1pPr>
              <a:defRPr sz="4000">
                <a:solidFill>
                  <a:srgbClr val="009D4E"/>
                </a:solidFill>
              </a:defRPr>
            </a:lvl1pPr>
          </a:lstStyle>
          <a:p>
            <a:r>
              <a:rPr lang="en-US" dirty="0"/>
              <a:t>Click to edit Master title style</a:t>
            </a:r>
          </a:p>
        </p:txBody>
      </p:sp>
      <p:sp>
        <p:nvSpPr>
          <p:cNvPr id="7" name="Content Placeholder 2"/>
          <p:cNvSpPr>
            <a:spLocks noGrp="1"/>
          </p:cNvSpPr>
          <p:nvPr>
            <p:ph idx="13"/>
          </p:nvPr>
        </p:nvSpPr>
        <p:spPr>
          <a:xfrm>
            <a:off x="2456596" y="1014922"/>
            <a:ext cx="9125804" cy="4498773"/>
          </a:xfrm>
        </p:spPr>
        <p:txBody>
          <a:bodyPr anchor="ctr" anchorCtr="0">
            <a:norm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p:nvPr>
        </p:nvSpPr>
        <p:spPr>
          <a:xfrm>
            <a:off x="2456596" y="5622925"/>
            <a:ext cx="9125804" cy="1235075"/>
          </a:xfrm>
        </p:spPr>
        <p:txBody>
          <a:bodyPr anchor="ctr" anchorCtr="0">
            <a:noAutofit/>
          </a:bodyPr>
          <a:lstStyle>
            <a:lvl1pPr marL="0" indent="0">
              <a:lnSpc>
                <a:spcPts val="2600"/>
              </a:lnSpc>
              <a:spcBef>
                <a:spcPts val="0"/>
              </a:spcBef>
              <a:buNone/>
              <a:defRPr sz="2400" b="1">
                <a:solidFill>
                  <a:schemeClr val="bg1"/>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8" name="Picture Placeholder 6"/>
          <p:cNvSpPr>
            <a:spLocks noGrp="1"/>
          </p:cNvSpPr>
          <p:nvPr>
            <p:ph type="pic" sz="quarter" idx="15"/>
          </p:nvPr>
        </p:nvSpPr>
        <p:spPr>
          <a:xfrm>
            <a:off x="0" y="0"/>
            <a:ext cx="2286000" cy="6858000"/>
          </a:xfrm>
        </p:spPr>
        <p:txBody>
          <a:bodyPr/>
          <a:lstStyle/>
          <a:p>
            <a:endParaRPr lang="en-US" dirty="0"/>
          </a:p>
        </p:txBody>
      </p:sp>
      <p:cxnSp>
        <p:nvCxnSpPr>
          <p:cNvPr id="10" name="Straight Connector 9"/>
          <p:cNvCxnSpPr/>
          <p:nvPr userDrawn="1"/>
        </p:nvCxnSpPr>
        <p:spPr>
          <a:xfrm>
            <a:off x="2456596" y="1014922"/>
            <a:ext cx="9125804"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402530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 Title, Sub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3"/>
          </p:nvPr>
        </p:nvSpPr>
        <p:spPr>
          <a:xfrm>
            <a:off x="2456596" y="1761923"/>
            <a:ext cx="9125804" cy="3751772"/>
          </a:xfrm>
        </p:spPr>
        <p:txBody>
          <a:bodyPr anchor="ctr" anchorCtr="0">
            <a:noAutofit/>
          </a:bodyPr>
          <a:lstStyle>
            <a:lvl1pPr marL="0" indent="0">
              <a:lnSpc>
                <a:spcPts val="2600"/>
              </a:lnSpc>
              <a:buFontTx/>
              <a:buNone/>
              <a:defRPr sz="2200">
                <a:solidFill>
                  <a:srgbClr val="145091"/>
                </a:solidFill>
              </a:defRPr>
            </a:lvl1pPr>
            <a:lvl2pPr>
              <a:lnSpc>
                <a:spcPts val="2600"/>
              </a:lnSpc>
              <a:defRPr sz="2200">
                <a:solidFill>
                  <a:srgbClr val="145091"/>
                </a:solidFill>
              </a:defRPr>
            </a:lvl2pPr>
            <a:lvl3pPr>
              <a:lnSpc>
                <a:spcPts val="2600"/>
              </a:lnSpc>
              <a:defRPr sz="2200">
                <a:solidFill>
                  <a:srgbClr val="145091"/>
                </a:solidFill>
              </a:defRPr>
            </a:lvl3pPr>
            <a:lvl4pPr>
              <a:lnSpc>
                <a:spcPts val="2600"/>
              </a:lnSpc>
              <a:defRPr sz="2200">
                <a:solidFill>
                  <a:srgbClr val="145091"/>
                </a:solidFill>
              </a:defRPr>
            </a:lvl4pPr>
            <a:lvl5pPr>
              <a:lnSpc>
                <a:spcPts val="2600"/>
              </a:lnSpc>
              <a:defRPr sz="2200">
                <a:solidFill>
                  <a:srgbClr val="14509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p:nvPr>
        </p:nvSpPr>
        <p:spPr>
          <a:xfrm>
            <a:off x="2456596" y="5622925"/>
            <a:ext cx="9125804" cy="1235075"/>
          </a:xfrm>
        </p:spPr>
        <p:txBody>
          <a:bodyPr anchor="ctr" anchorCtr="0">
            <a:noAutofit/>
          </a:bodyPr>
          <a:lstStyle>
            <a:lvl1pPr marL="0" indent="0">
              <a:lnSpc>
                <a:spcPts val="2600"/>
              </a:lnSpc>
              <a:spcBef>
                <a:spcPts val="0"/>
              </a:spcBef>
              <a:buNone/>
              <a:defRPr sz="2400" b="0">
                <a:solidFill>
                  <a:schemeClr val="bg1"/>
                </a:solidFill>
                <a:latin typeface="Roboto Bold" panose="02000000000000000000" pitchFamily="2" charset="0"/>
                <a:ea typeface="Roboto Bold" panose="02000000000000000000" pitchFamily="2" charset="0"/>
              </a:defRPr>
            </a:lvl1pPr>
            <a:lvl2pPr>
              <a:defRPr sz="2400"/>
            </a:lvl2pPr>
            <a:lvl3pPr>
              <a:defRPr sz="2400"/>
            </a:lvl3pPr>
            <a:lvl4pPr>
              <a:defRPr sz="2400"/>
            </a:lvl4pPr>
            <a:lvl5pPr>
              <a:defRPr sz="2400"/>
            </a:lvl5pPr>
          </a:lstStyle>
          <a:p>
            <a:pPr lvl="0"/>
            <a:r>
              <a:rPr lang="en-US" dirty="0"/>
              <a:t>Click to edit Master text styles</a:t>
            </a:r>
          </a:p>
        </p:txBody>
      </p:sp>
      <p:sp>
        <p:nvSpPr>
          <p:cNvPr id="8" name="Picture Placeholder 6"/>
          <p:cNvSpPr>
            <a:spLocks noGrp="1"/>
          </p:cNvSpPr>
          <p:nvPr>
            <p:ph type="pic" sz="quarter" idx="15"/>
          </p:nvPr>
        </p:nvSpPr>
        <p:spPr>
          <a:xfrm>
            <a:off x="0" y="0"/>
            <a:ext cx="2286000" cy="6858000"/>
          </a:xfrm>
        </p:spPr>
        <p:txBody>
          <a:bodyPr/>
          <a:lstStyle/>
          <a:p>
            <a:endParaRPr lang="en-US" dirty="0"/>
          </a:p>
        </p:txBody>
      </p:sp>
      <p:sp>
        <p:nvSpPr>
          <p:cNvPr id="10" name="Subtitle 2"/>
          <p:cNvSpPr>
            <a:spLocks noGrp="1"/>
          </p:cNvSpPr>
          <p:nvPr>
            <p:ph type="subTitle" idx="1"/>
          </p:nvPr>
        </p:nvSpPr>
        <p:spPr>
          <a:xfrm>
            <a:off x="2456596" y="1110546"/>
            <a:ext cx="9125804" cy="627321"/>
          </a:xfrm>
          <a:noFill/>
        </p:spPr>
        <p:txBody>
          <a:bodyPr/>
          <a:lstStyle>
            <a:lvl1pPr marL="0" indent="0" algn="l">
              <a:lnSpc>
                <a:spcPct val="100000"/>
              </a:lnSpc>
              <a:buNone/>
              <a:defRPr sz="2400" b="1">
                <a:solidFill>
                  <a:srgbClr val="898A8D"/>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4" name="Straight Connector 3"/>
          <p:cNvCxnSpPr/>
          <p:nvPr userDrawn="1"/>
        </p:nvCxnSpPr>
        <p:spPr>
          <a:xfrm>
            <a:off x="2431312" y="1677699"/>
            <a:ext cx="9151088" cy="0"/>
          </a:xfrm>
          <a:prstGeom prst="line">
            <a:avLst/>
          </a:prstGeom>
          <a:ln w="12700">
            <a:solidFill>
              <a:srgbClr val="898A8D"/>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2456596" y="391399"/>
            <a:ext cx="9125804" cy="682238"/>
          </a:xfrm>
        </p:spPr>
        <p:txBody>
          <a:bodyPr anchor="b" anchorCtr="0"/>
          <a:lstStyle>
            <a:lvl1pPr>
              <a:lnSpc>
                <a:spcPts val="4600"/>
              </a:lnSpc>
              <a:defRPr sz="4000">
                <a:solidFill>
                  <a:srgbClr val="009D4E"/>
                </a:solidFill>
              </a:defRPr>
            </a:lvl1pPr>
          </a:lstStyle>
          <a:p>
            <a:r>
              <a:rPr lang="en-US" dirty="0"/>
              <a:t>Click to edit Master title style</a:t>
            </a:r>
          </a:p>
        </p:txBody>
      </p:sp>
      <p:sp>
        <p:nvSpPr>
          <p:cNvPr id="14" name="Slide Number Placeholder 13"/>
          <p:cNvSpPr>
            <a:spLocks noGrp="1"/>
          </p:cNvSpPr>
          <p:nvPr>
            <p:ph type="sldNum" sz="quarter" idx="16"/>
          </p:nvPr>
        </p:nvSpPr>
        <p:spPr/>
        <p:txBody>
          <a:bodyPr/>
          <a:lstStyle/>
          <a:p>
            <a:fld id="{B207864F-3529-4634-A52A-E51C673D8A60}" type="slidenum">
              <a:rPr lang="en-US" smtClean="0"/>
              <a:pPr/>
              <a:t>‹#›</a:t>
            </a:fld>
            <a:endParaRPr lang="en-US" dirty="0"/>
          </a:p>
        </p:txBody>
      </p:sp>
    </p:spTree>
    <p:extLst>
      <p:ext uri="{BB962C8B-B14F-4D97-AF65-F5344CB8AC3E}">
        <p14:creationId xmlns:p14="http://schemas.microsoft.com/office/powerpoint/2010/main" val="3980376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65125"/>
            <a:ext cx="10058060" cy="646331"/>
          </a:xfrm>
          <a:prstGeom prst="rect">
            <a:avLst/>
          </a:prstGeom>
        </p:spPr>
        <p:txBody>
          <a:bodyPr vert="horz" wrap="square" lIns="0" tIns="45720" rIns="0" bIns="45720" rtlCol="0" anchor="t">
            <a:spAutoFit/>
          </a:bodyPr>
          <a:lstStyle/>
          <a:p>
            <a:r>
              <a:rPr lang="en-US" dirty="0"/>
              <a:t>Click to edit Master title style</a:t>
            </a:r>
          </a:p>
        </p:txBody>
      </p:sp>
      <p:sp>
        <p:nvSpPr>
          <p:cNvPr id="3" name="Text Placeholder 2"/>
          <p:cNvSpPr>
            <a:spLocks noGrp="1"/>
          </p:cNvSpPr>
          <p:nvPr>
            <p:ph type="body" idx="1"/>
          </p:nvPr>
        </p:nvSpPr>
        <p:spPr>
          <a:xfrm>
            <a:off x="609600" y="1066857"/>
            <a:ext cx="10058060" cy="4648144"/>
          </a:xfrm>
          <a:prstGeom prst="rect">
            <a:avLst/>
          </a:prstGeom>
        </p:spPr>
        <p:txBody>
          <a:bodyPr vert="horz" lIns="0" tIns="9144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a:spLocks noGrp="1"/>
          </p:cNvSpPr>
          <p:nvPr>
            <p:ph type="sldNum" sz="quarter" idx="4"/>
          </p:nvPr>
        </p:nvSpPr>
        <p:spPr>
          <a:xfrm>
            <a:off x="10893774" y="5849279"/>
            <a:ext cx="685800" cy="685800"/>
          </a:xfrm>
          <a:prstGeom prst="ellipse">
            <a:avLst/>
          </a:prstGeom>
          <a:solidFill>
            <a:srgbClr val="009D4E"/>
          </a:solidFill>
          <a:ln w="12700">
            <a:solidFill>
              <a:schemeClr val="bg1"/>
            </a:solidFill>
          </a:ln>
        </p:spPr>
        <p:txBody>
          <a:bodyPr anchor="ctr" anchorCtr="0"/>
          <a:lstStyle>
            <a:lvl1pPr algn="ctr">
              <a:defRPr sz="2000" b="1">
                <a:solidFill>
                  <a:schemeClr val="bg1"/>
                </a:solidFill>
              </a:defRPr>
            </a:lvl1pPr>
          </a:lstStyle>
          <a:p>
            <a:fld id="{B207864F-3529-4634-A52A-E51C673D8A60}" type="slidenum">
              <a:rPr lang="en-US" smtClean="0"/>
              <a:pPr/>
              <a:t>‹#›</a:t>
            </a:fld>
            <a:endParaRPr lang="en-US" dirty="0"/>
          </a:p>
        </p:txBody>
      </p:sp>
      <p:pic>
        <p:nvPicPr>
          <p:cNvPr id="7" name="Picture 6"/>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609600" y="5793458"/>
            <a:ext cx="1371600" cy="797442"/>
          </a:xfrm>
          <a:prstGeom prst="rect">
            <a:avLst/>
          </a:prstGeom>
        </p:spPr>
      </p:pic>
    </p:spTree>
    <p:extLst>
      <p:ext uri="{BB962C8B-B14F-4D97-AF65-F5344CB8AC3E}">
        <p14:creationId xmlns:p14="http://schemas.microsoft.com/office/powerpoint/2010/main" val="2188288750"/>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76" r:id="rId3"/>
    <p:sldLayoutId id="2147483672" r:id="rId4"/>
    <p:sldLayoutId id="2147483665" r:id="rId5"/>
    <p:sldLayoutId id="2147483675" r:id="rId6"/>
    <p:sldLayoutId id="2147483668" r:id="rId7"/>
    <p:sldLayoutId id="2147483666" r:id="rId8"/>
    <p:sldLayoutId id="2147483667" r:id="rId9"/>
    <p:sldLayoutId id="2147483673" r:id="rId10"/>
    <p:sldLayoutId id="2147483674" r:id="rId11"/>
    <p:sldLayoutId id="2147483671" r:id="rId12"/>
    <p:sldLayoutId id="2147483669" r:id="rId13"/>
    <p:sldLayoutId id="2147483660" r:id="rId14"/>
    <p:sldLayoutId id="2147483677" r:id="rId15"/>
    <p:sldLayoutId id="2147483670" r:id="rId16"/>
    <p:sldLayoutId id="2147483651" r:id="rId17"/>
    <p:sldLayoutId id="2147483652" r:id="rId18"/>
    <p:sldLayoutId id="2147483653" r:id="rId19"/>
    <p:sldLayoutId id="2147483654" r:id="rId20"/>
    <p:sldLayoutId id="2147483663" r:id="rId21"/>
    <p:sldLayoutId id="2147483650" r:id="rId22"/>
    <p:sldLayoutId id="2147483649" r:id="rId23"/>
    <p:sldLayoutId id="2147483655" r:id="rId24"/>
    <p:sldLayoutId id="2147483656" r:id="rId25"/>
    <p:sldLayoutId id="2147483657" r:id="rId26"/>
  </p:sldLayoutIdLst>
  <p:hf hdr="0" ftr="0" dt="0"/>
  <p:txStyles>
    <p:titleStyle>
      <a:lvl1pPr algn="l" defTabSz="914400" rtl="0" eaLnBrk="1" latinLnBrk="0" hangingPunct="1">
        <a:lnSpc>
          <a:spcPct val="90000"/>
        </a:lnSpc>
        <a:spcBef>
          <a:spcPct val="0"/>
        </a:spcBef>
        <a:buNone/>
        <a:defRPr sz="4000" b="0" kern="1200">
          <a:solidFill>
            <a:srgbClr val="009D4E"/>
          </a:solidFill>
          <a:latin typeface="Arial Black" panose="020B0A04020102020204" pitchFamily="34" charset="0"/>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200" kern="1200">
          <a:solidFill>
            <a:srgbClr val="145091"/>
          </a:solidFill>
          <a:latin typeface="Arial" panose="020B0604020202020204" pitchFamily="34" charset="0"/>
          <a:ea typeface="Roboto" panose="02000000000000000000" pitchFamily="2" charset="0"/>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200" kern="1200">
          <a:solidFill>
            <a:srgbClr val="145091"/>
          </a:solidFill>
          <a:latin typeface="Arial" panose="020B0604020202020204" pitchFamily="34" charset="0"/>
          <a:ea typeface="Roboto" panose="02000000000000000000" pitchFamily="2" charset="0"/>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200" kern="1200">
          <a:solidFill>
            <a:srgbClr val="145091"/>
          </a:solidFill>
          <a:latin typeface="Arial" panose="020B0604020202020204" pitchFamily="34" charset="0"/>
          <a:ea typeface="Roboto" panose="02000000000000000000" pitchFamily="2" charset="0"/>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2200" kern="1200">
          <a:solidFill>
            <a:srgbClr val="145091"/>
          </a:solidFill>
          <a:latin typeface="Arial" panose="020B0604020202020204" pitchFamily="34" charset="0"/>
          <a:ea typeface="Roboto" panose="02000000000000000000" pitchFamily="2" charset="0"/>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2200" kern="1200">
          <a:solidFill>
            <a:srgbClr val="145091"/>
          </a:solidFill>
          <a:latin typeface="Arial" panose="020B0604020202020204" pitchFamily="34" charset="0"/>
          <a:ea typeface="Roboto" panose="02000000000000000000" pitchFamily="2"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chor="ctr" anchorCtr="0">
            <a:normAutofit fontScale="90000"/>
          </a:bodyPr>
          <a:lstStyle/>
          <a:p>
            <a:r>
              <a:rPr lang="en-US" sz="5400" dirty="0">
                <a:latin typeface="Montserrat SemiBold" panose="00000700000000000000" pitchFamily="2" charset="0"/>
              </a:rPr>
              <a:t>PERC – Overview of Services and Recent Decisions</a:t>
            </a:r>
            <a:endParaRPr lang="en-US" sz="5400" dirty="0">
              <a:solidFill>
                <a:schemeClr val="bg1"/>
              </a:solidFill>
              <a:latin typeface="Montserrat SemiBold" panose="00000700000000000000" pitchFamily="2" charset="0"/>
            </a:endParaRPr>
          </a:p>
        </p:txBody>
      </p:sp>
      <p:sp>
        <p:nvSpPr>
          <p:cNvPr id="8" name="Subtitle 7"/>
          <p:cNvSpPr>
            <a:spLocks noGrp="1"/>
          </p:cNvSpPr>
          <p:nvPr>
            <p:ph type="subTitle" idx="1"/>
          </p:nvPr>
        </p:nvSpPr>
        <p:spPr/>
        <p:txBody>
          <a:bodyPr>
            <a:normAutofit fontScale="70000" lnSpcReduction="20000"/>
          </a:bodyPr>
          <a:lstStyle/>
          <a:p>
            <a:r>
              <a:rPr lang="en-US" dirty="0"/>
              <a:t>International Association of Fire Fighters-Washington State Council of Fire Fighters 2026 Jointly Sponsored Educational Seminar</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Sean Leonard</a:t>
            </a:r>
          </a:p>
          <a:p>
            <a:r>
              <a:rPr lang="en-US" dirty="0">
                <a:latin typeface="Arial" panose="020B0604020202020204" pitchFamily="34" charset="0"/>
                <a:cs typeface="Arial" panose="020B0604020202020204" pitchFamily="34" charset="0"/>
              </a:rPr>
              <a:t>Executive Director</a:t>
            </a:r>
          </a:p>
        </p:txBody>
      </p:sp>
    </p:spTree>
    <p:extLst>
      <p:ext uri="{BB962C8B-B14F-4D97-AF65-F5344CB8AC3E}">
        <p14:creationId xmlns:p14="http://schemas.microsoft.com/office/powerpoint/2010/main" val="4259422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44C56-09FB-0669-5932-A9A284592FE8}"/>
              </a:ext>
            </a:extLst>
          </p:cNvPr>
          <p:cNvSpPr>
            <a:spLocks noGrp="1"/>
          </p:cNvSpPr>
          <p:nvPr>
            <p:ph type="title"/>
          </p:nvPr>
        </p:nvSpPr>
        <p:spPr/>
        <p:txBody>
          <a:bodyPr/>
          <a:lstStyle/>
          <a:p>
            <a:r>
              <a:rPr lang="en-US" dirty="0"/>
              <a:t>Legislative Session</a:t>
            </a:r>
          </a:p>
        </p:txBody>
      </p:sp>
      <p:sp>
        <p:nvSpPr>
          <p:cNvPr id="3" name="Content Placeholder 2">
            <a:extLst>
              <a:ext uri="{FF2B5EF4-FFF2-40B4-BE49-F238E27FC236}">
                <a16:creationId xmlns:a16="http://schemas.microsoft.com/office/drawing/2014/main" id="{C7672085-9A16-51A1-6FC6-C8D15DF2F23F}"/>
              </a:ext>
            </a:extLst>
          </p:cNvPr>
          <p:cNvSpPr>
            <a:spLocks noGrp="1"/>
          </p:cNvSpPr>
          <p:nvPr>
            <p:ph idx="13"/>
          </p:nvPr>
        </p:nvSpPr>
        <p:spPr/>
        <p:txBody>
          <a:bodyPr>
            <a:normAutofit fontScale="92500"/>
          </a:bodyPr>
          <a:lstStyle/>
          <a:p>
            <a:pPr lvl="1" indent="0">
              <a:buNone/>
            </a:pPr>
            <a:r>
              <a:rPr lang="en-US" b="1" dirty="0"/>
              <a:t>2025</a:t>
            </a:r>
          </a:p>
          <a:p>
            <a:pPr marL="1028700" lvl="1" indent="-342900"/>
            <a:r>
              <a:rPr lang="en-US" b="1" dirty="0"/>
              <a:t>State budget cuts – PERC lost funding for 1 vacant LRAM position</a:t>
            </a:r>
          </a:p>
          <a:p>
            <a:pPr marL="1028700" lvl="1" indent="-342900"/>
            <a:r>
              <a:rPr lang="en-US" b="1" dirty="0"/>
              <a:t>SSB 5503 – PERC processes</a:t>
            </a:r>
          </a:p>
          <a:p>
            <a:pPr marL="1028700" lvl="1" indent="-342900"/>
            <a:r>
              <a:rPr lang="en-US" b="1" dirty="0"/>
              <a:t>RCW 49.37 – Bargaining rights for agricultural cannabis workers</a:t>
            </a:r>
          </a:p>
          <a:p>
            <a:pPr marL="1028700" lvl="1" indent="-342900"/>
            <a:r>
              <a:rPr lang="en-US" b="1" dirty="0"/>
              <a:t>SB 5435 – Reorganizes RCW 41.56</a:t>
            </a:r>
          </a:p>
          <a:p>
            <a:pPr marL="1028700" lvl="1" indent="-342900"/>
            <a:endParaRPr lang="en-US" b="1" dirty="0"/>
          </a:p>
          <a:p>
            <a:pPr lvl="1" indent="0">
              <a:buNone/>
            </a:pPr>
            <a:r>
              <a:rPr lang="en-US" b="1" dirty="0"/>
              <a:t>2026</a:t>
            </a:r>
          </a:p>
          <a:p>
            <a:pPr marL="1028700" lvl="1" indent="-342900"/>
            <a:r>
              <a:rPr lang="en-US" b="1" dirty="0"/>
              <a:t>SB 2471 - Trigger Bill</a:t>
            </a:r>
          </a:p>
          <a:p>
            <a:pPr marL="1028700" lvl="1" indent="-342900"/>
            <a:r>
              <a:rPr lang="en-US" b="1" dirty="0"/>
              <a:t>SB 2137 - County Corrections Interest Arbitration Eligibility – remove min. population</a:t>
            </a:r>
          </a:p>
          <a:p>
            <a:pPr marL="1028700" lvl="1" indent="-342900"/>
            <a:r>
              <a:rPr lang="en-US" b="1" dirty="0"/>
              <a:t>HB 1570 - Collective bargaining rights for certain student employees at WWU.</a:t>
            </a:r>
          </a:p>
          <a:p>
            <a:endParaRPr lang="en-US" dirty="0"/>
          </a:p>
        </p:txBody>
      </p:sp>
      <p:sp>
        <p:nvSpPr>
          <p:cNvPr id="4" name="Slide Number Placeholder 3">
            <a:extLst>
              <a:ext uri="{FF2B5EF4-FFF2-40B4-BE49-F238E27FC236}">
                <a16:creationId xmlns:a16="http://schemas.microsoft.com/office/drawing/2014/main" id="{2F26C358-73FF-748C-63B4-D4F440C0814F}"/>
              </a:ext>
            </a:extLst>
          </p:cNvPr>
          <p:cNvSpPr>
            <a:spLocks noGrp="1"/>
          </p:cNvSpPr>
          <p:nvPr>
            <p:ph type="sldNum" sz="quarter" idx="15"/>
          </p:nvPr>
        </p:nvSpPr>
        <p:spPr/>
        <p:txBody>
          <a:bodyPr/>
          <a:lstStyle/>
          <a:p>
            <a:fld id="{B207864F-3529-4634-A52A-E51C673D8A60}" type="slidenum">
              <a:rPr lang="en-US" smtClean="0"/>
              <a:pPr/>
              <a:t>10</a:t>
            </a:fld>
            <a:endParaRPr lang="en-US" dirty="0"/>
          </a:p>
        </p:txBody>
      </p:sp>
    </p:spTree>
    <p:extLst>
      <p:ext uri="{BB962C8B-B14F-4D97-AF65-F5344CB8AC3E}">
        <p14:creationId xmlns:p14="http://schemas.microsoft.com/office/powerpoint/2010/main" val="4017014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A1F87-F68A-A4AA-F208-03A54D3070A1}"/>
              </a:ext>
            </a:extLst>
          </p:cNvPr>
          <p:cNvSpPr>
            <a:spLocks noGrp="1"/>
          </p:cNvSpPr>
          <p:nvPr>
            <p:ph type="title"/>
          </p:nvPr>
        </p:nvSpPr>
        <p:spPr/>
        <p:txBody>
          <a:bodyPr/>
          <a:lstStyle/>
          <a:p>
            <a:r>
              <a:rPr lang="en-US" dirty="0"/>
              <a:t>Other Milestones</a:t>
            </a:r>
          </a:p>
        </p:txBody>
      </p:sp>
      <p:sp>
        <p:nvSpPr>
          <p:cNvPr id="3" name="Content Placeholder 2">
            <a:extLst>
              <a:ext uri="{FF2B5EF4-FFF2-40B4-BE49-F238E27FC236}">
                <a16:creationId xmlns:a16="http://schemas.microsoft.com/office/drawing/2014/main" id="{498CC444-93DE-71AD-3D45-26835FE0081E}"/>
              </a:ext>
            </a:extLst>
          </p:cNvPr>
          <p:cNvSpPr>
            <a:spLocks noGrp="1"/>
          </p:cNvSpPr>
          <p:nvPr>
            <p:ph idx="13"/>
          </p:nvPr>
        </p:nvSpPr>
        <p:spPr/>
        <p:txBody>
          <a:bodyPr>
            <a:normAutofit/>
          </a:bodyPr>
          <a:lstStyle/>
          <a:p>
            <a:pPr marL="342900" indent="-342900">
              <a:buFont typeface="Arial" panose="020B0604020202020204" pitchFamily="34" charset="0"/>
              <a:buChar char="•"/>
            </a:pPr>
            <a:r>
              <a:rPr lang="en-US" sz="2400" dirty="0"/>
              <a:t>PERC has a new Executive Director</a:t>
            </a:r>
          </a:p>
          <a:p>
            <a:pPr marL="342900" indent="-342900">
              <a:buFont typeface="Arial" panose="020B0604020202020204" pitchFamily="34" charset="0"/>
              <a:buChar char="•"/>
            </a:pPr>
            <a:r>
              <a:rPr lang="en-US" sz="2400" dirty="0"/>
              <a:t>ULP Guide</a:t>
            </a:r>
          </a:p>
          <a:p>
            <a:pPr marL="342900" indent="-342900">
              <a:buFont typeface="Arial" panose="020B0604020202020204" pitchFamily="34" charset="0"/>
              <a:buChar char="•"/>
            </a:pPr>
            <a:r>
              <a:rPr lang="en-US" sz="2400" dirty="0"/>
              <a:t>E-Filing</a:t>
            </a:r>
          </a:p>
          <a:p>
            <a:pPr marL="342900" indent="-342900">
              <a:buFont typeface="Arial" panose="020B0604020202020204" pitchFamily="34" charset="0"/>
              <a:buChar char="•"/>
            </a:pPr>
            <a:endParaRPr lang="en-US" sz="2400" dirty="0"/>
          </a:p>
        </p:txBody>
      </p:sp>
      <p:sp>
        <p:nvSpPr>
          <p:cNvPr id="4" name="Slide Number Placeholder 3">
            <a:extLst>
              <a:ext uri="{FF2B5EF4-FFF2-40B4-BE49-F238E27FC236}">
                <a16:creationId xmlns:a16="http://schemas.microsoft.com/office/drawing/2014/main" id="{3982B508-EAF9-931D-E17F-A542D49FE374}"/>
              </a:ext>
            </a:extLst>
          </p:cNvPr>
          <p:cNvSpPr>
            <a:spLocks noGrp="1"/>
          </p:cNvSpPr>
          <p:nvPr>
            <p:ph type="sldNum" sz="quarter" idx="15"/>
          </p:nvPr>
        </p:nvSpPr>
        <p:spPr/>
        <p:txBody>
          <a:bodyPr/>
          <a:lstStyle/>
          <a:p>
            <a:fld id="{B207864F-3529-4634-A52A-E51C673D8A60}" type="slidenum">
              <a:rPr lang="en-US" smtClean="0"/>
              <a:pPr/>
              <a:t>11</a:t>
            </a:fld>
            <a:endParaRPr lang="en-US" dirty="0"/>
          </a:p>
        </p:txBody>
      </p:sp>
    </p:spTree>
    <p:extLst>
      <p:ext uri="{BB962C8B-B14F-4D97-AF65-F5344CB8AC3E}">
        <p14:creationId xmlns:p14="http://schemas.microsoft.com/office/powerpoint/2010/main" val="3290663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39572-BC6B-EC4F-2538-06247B47F2E0}"/>
              </a:ext>
            </a:extLst>
          </p:cNvPr>
          <p:cNvSpPr>
            <a:spLocks noGrp="1"/>
          </p:cNvSpPr>
          <p:nvPr>
            <p:ph type="title"/>
          </p:nvPr>
        </p:nvSpPr>
        <p:spPr/>
        <p:txBody>
          <a:bodyPr/>
          <a:lstStyle/>
          <a:p>
            <a:r>
              <a:rPr lang="en-US" dirty="0"/>
              <a:t>PERC at 50</a:t>
            </a:r>
          </a:p>
        </p:txBody>
      </p:sp>
      <p:sp>
        <p:nvSpPr>
          <p:cNvPr id="3" name="Content Placeholder 2">
            <a:extLst>
              <a:ext uri="{FF2B5EF4-FFF2-40B4-BE49-F238E27FC236}">
                <a16:creationId xmlns:a16="http://schemas.microsoft.com/office/drawing/2014/main" id="{C27A9AE7-BDB8-1B70-02DD-982B156D8494}"/>
              </a:ext>
            </a:extLst>
          </p:cNvPr>
          <p:cNvSpPr>
            <a:spLocks noGrp="1"/>
          </p:cNvSpPr>
          <p:nvPr>
            <p:ph idx="13"/>
          </p:nvPr>
        </p:nvSpPr>
        <p:spPr/>
        <p:txBody>
          <a:bodyPr/>
          <a:lstStyle/>
          <a:p>
            <a:r>
              <a:rPr lang="en-US" dirty="0"/>
              <a:t>PERC was created –</a:t>
            </a:r>
          </a:p>
          <a:p>
            <a:endParaRPr lang="en-US" dirty="0"/>
          </a:p>
          <a:p>
            <a:r>
              <a:rPr lang="en-US" dirty="0"/>
              <a:t>	</a:t>
            </a:r>
            <a:r>
              <a:rPr lang="en-US" sz="2800" i="1" dirty="0"/>
              <a:t>to achieve more efficient and expert administration of public labor relations administration and to thereby ensure the public of quality public services. </a:t>
            </a:r>
            <a:endParaRPr lang="en-US" sz="2400" i="1" dirty="0"/>
          </a:p>
          <a:p>
            <a:r>
              <a:rPr lang="en-US" sz="2400" i="1" dirty="0"/>
              <a:t>	</a:t>
            </a:r>
          </a:p>
          <a:p>
            <a:r>
              <a:rPr lang="en-US" sz="2400" i="1" dirty="0"/>
              <a:t>							</a:t>
            </a:r>
            <a:r>
              <a:rPr lang="en-US" sz="2400" dirty="0"/>
              <a:t>Laws of 1975, Chapter 296</a:t>
            </a:r>
          </a:p>
          <a:p>
            <a:r>
              <a:rPr lang="en-US" sz="2400" dirty="0"/>
              <a:t>							RCW 41.58.005</a:t>
            </a:r>
            <a:endParaRPr lang="en-US" dirty="0"/>
          </a:p>
        </p:txBody>
      </p:sp>
      <p:sp>
        <p:nvSpPr>
          <p:cNvPr id="4" name="Slide Number Placeholder 3">
            <a:extLst>
              <a:ext uri="{FF2B5EF4-FFF2-40B4-BE49-F238E27FC236}">
                <a16:creationId xmlns:a16="http://schemas.microsoft.com/office/drawing/2014/main" id="{8666E285-7467-647A-5EF3-DA6DF41E702B}"/>
              </a:ext>
            </a:extLst>
          </p:cNvPr>
          <p:cNvSpPr>
            <a:spLocks noGrp="1"/>
          </p:cNvSpPr>
          <p:nvPr>
            <p:ph type="sldNum" sz="quarter" idx="15"/>
          </p:nvPr>
        </p:nvSpPr>
        <p:spPr/>
        <p:txBody>
          <a:bodyPr/>
          <a:lstStyle/>
          <a:p>
            <a:fld id="{B207864F-3529-4634-A52A-E51C673D8A60}" type="slidenum">
              <a:rPr lang="en-US" smtClean="0"/>
              <a:pPr/>
              <a:t>12</a:t>
            </a:fld>
            <a:endParaRPr lang="en-US" dirty="0"/>
          </a:p>
        </p:txBody>
      </p:sp>
    </p:spTree>
    <p:extLst>
      <p:ext uri="{BB962C8B-B14F-4D97-AF65-F5344CB8AC3E}">
        <p14:creationId xmlns:p14="http://schemas.microsoft.com/office/powerpoint/2010/main" val="4115767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F6F77-926F-FE41-6FC2-D8CA804E02D5}"/>
              </a:ext>
            </a:extLst>
          </p:cNvPr>
          <p:cNvSpPr>
            <a:spLocks noGrp="1"/>
          </p:cNvSpPr>
          <p:nvPr>
            <p:ph type="title"/>
          </p:nvPr>
        </p:nvSpPr>
        <p:spPr/>
        <p:txBody>
          <a:bodyPr/>
          <a:lstStyle/>
          <a:p>
            <a:r>
              <a:rPr lang="en-US" dirty="0"/>
              <a:t>Employer Neutrality in Elections</a:t>
            </a:r>
          </a:p>
        </p:txBody>
      </p:sp>
      <p:sp>
        <p:nvSpPr>
          <p:cNvPr id="3" name="Content Placeholder 2">
            <a:extLst>
              <a:ext uri="{FF2B5EF4-FFF2-40B4-BE49-F238E27FC236}">
                <a16:creationId xmlns:a16="http://schemas.microsoft.com/office/drawing/2014/main" id="{7EF86561-3FE4-A5DC-EC5F-0C6A53A52949}"/>
              </a:ext>
            </a:extLst>
          </p:cNvPr>
          <p:cNvSpPr>
            <a:spLocks noGrp="1"/>
          </p:cNvSpPr>
          <p:nvPr>
            <p:ph idx="13"/>
          </p:nvPr>
        </p:nvSpPr>
        <p:spPr/>
        <p:txBody>
          <a:bodyPr>
            <a:normAutofit fontScale="77500" lnSpcReduction="20000"/>
          </a:bodyPr>
          <a:lstStyle/>
          <a:p>
            <a:pPr marL="342900" indent="-342900">
              <a:lnSpc>
                <a:spcPct val="120000"/>
              </a:lnSpc>
              <a:buFont typeface="Arial" panose="020B0604020202020204" pitchFamily="34" charset="0"/>
              <a:buChar char="•"/>
            </a:pPr>
            <a:r>
              <a:rPr lang="en-US" dirty="0"/>
              <a:t>The Guild filed a petition to change representation for corrections officers working for the sheriff’s office.</a:t>
            </a:r>
          </a:p>
          <a:p>
            <a:pPr marL="342900" indent="-342900">
              <a:lnSpc>
                <a:spcPct val="120000"/>
              </a:lnSpc>
              <a:buFont typeface="Arial" panose="020B0604020202020204" pitchFamily="34" charset="0"/>
              <a:buChar char="•"/>
            </a:pPr>
            <a:r>
              <a:rPr lang="en-US" dirty="0"/>
              <a:t>After the first election resulted in a tie, the Guild sought and received permission from the employer to conduct a lunch meeting at the workplace with employees. The lunch meeting occurred during a one-hour, duty-free, unpaid lunch period during mandatory training. </a:t>
            </a:r>
          </a:p>
          <a:p>
            <a:pPr marL="342900" indent="-342900">
              <a:lnSpc>
                <a:spcPct val="120000"/>
              </a:lnSpc>
              <a:buFont typeface="Arial" panose="020B0604020202020204" pitchFamily="34" charset="0"/>
              <a:buChar char="•"/>
            </a:pPr>
            <a:r>
              <a:rPr lang="en-US" dirty="0"/>
              <a:t>Shortly before the lunch break, the lieutenant announced that the Guild would be bringing pizza for lunch and wanted to talk with the officers about the Guild. The employees were not obligated to stay and talk with the Guild, but most of the employees stayed for lunch, as did the lieutenant. The commander of the Corrections Division also attended and spoke about his positive experience with the Guild. </a:t>
            </a:r>
          </a:p>
          <a:p>
            <a:pPr marL="342900" indent="-342900">
              <a:lnSpc>
                <a:spcPct val="120000"/>
              </a:lnSpc>
              <a:buFont typeface="Arial" panose="020B0604020202020204" pitchFamily="34" charset="0"/>
              <a:buChar char="•"/>
            </a:pPr>
            <a:r>
              <a:rPr lang="en-US" dirty="0"/>
              <a:t>About a month later, the runoff election was concluded, and the Guild won by two votes. </a:t>
            </a:r>
          </a:p>
          <a:p>
            <a:pPr marL="342900" indent="-342900">
              <a:lnSpc>
                <a:spcPct val="120000"/>
              </a:lnSpc>
              <a:buFont typeface="Arial" panose="020B0604020202020204" pitchFamily="34" charset="0"/>
              <a:buChar char="•"/>
            </a:pPr>
            <a:r>
              <a:rPr lang="en-US" dirty="0"/>
              <a:t>The incumbent union filed election objections and an unfair labor practice complaint against the employer. </a:t>
            </a:r>
          </a:p>
          <a:p>
            <a:pPr>
              <a:lnSpc>
                <a:spcPct val="120000"/>
              </a:lnSpc>
            </a:pPr>
            <a:r>
              <a:rPr lang="en-US" i="1" dirty="0"/>
              <a:t>Franklin County</a:t>
            </a:r>
            <a:r>
              <a:rPr lang="en-US" dirty="0"/>
              <a:t>, Decision 14111-A (PECB, 2025)</a:t>
            </a:r>
          </a:p>
          <a:p>
            <a:endParaRPr lang="en-US" dirty="0"/>
          </a:p>
        </p:txBody>
      </p:sp>
      <p:sp>
        <p:nvSpPr>
          <p:cNvPr id="4" name="Slide Number Placeholder 3">
            <a:extLst>
              <a:ext uri="{FF2B5EF4-FFF2-40B4-BE49-F238E27FC236}">
                <a16:creationId xmlns:a16="http://schemas.microsoft.com/office/drawing/2014/main" id="{F1A91464-DAC8-8DDC-17B9-3F1080F3352A}"/>
              </a:ext>
            </a:extLst>
          </p:cNvPr>
          <p:cNvSpPr>
            <a:spLocks noGrp="1"/>
          </p:cNvSpPr>
          <p:nvPr>
            <p:ph type="sldNum" sz="quarter" idx="15"/>
          </p:nvPr>
        </p:nvSpPr>
        <p:spPr/>
        <p:txBody>
          <a:bodyPr/>
          <a:lstStyle/>
          <a:p>
            <a:fld id="{B207864F-3529-4634-A52A-E51C673D8A60}" type="slidenum">
              <a:rPr lang="en-US" smtClean="0"/>
              <a:pPr/>
              <a:t>13</a:t>
            </a:fld>
            <a:endParaRPr lang="en-US" dirty="0"/>
          </a:p>
        </p:txBody>
      </p:sp>
    </p:spTree>
    <p:extLst>
      <p:ext uri="{BB962C8B-B14F-4D97-AF65-F5344CB8AC3E}">
        <p14:creationId xmlns:p14="http://schemas.microsoft.com/office/powerpoint/2010/main" val="4233696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1AF0-8EA8-F55A-D235-1CAD378B68C1}"/>
              </a:ext>
            </a:extLst>
          </p:cNvPr>
          <p:cNvSpPr>
            <a:spLocks noGrp="1"/>
          </p:cNvSpPr>
          <p:nvPr>
            <p:ph type="title"/>
          </p:nvPr>
        </p:nvSpPr>
        <p:spPr/>
        <p:txBody>
          <a:bodyPr/>
          <a:lstStyle/>
          <a:p>
            <a:r>
              <a:rPr lang="en-US" dirty="0"/>
              <a:t>Employer Neutrality in Elections</a:t>
            </a:r>
          </a:p>
        </p:txBody>
      </p:sp>
      <p:sp>
        <p:nvSpPr>
          <p:cNvPr id="3" name="Content Placeholder 2">
            <a:extLst>
              <a:ext uri="{FF2B5EF4-FFF2-40B4-BE49-F238E27FC236}">
                <a16:creationId xmlns:a16="http://schemas.microsoft.com/office/drawing/2014/main" id="{14E1C9BF-4AF1-BA09-C740-6A566C6BA8FA}"/>
              </a:ext>
            </a:extLst>
          </p:cNvPr>
          <p:cNvSpPr>
            <a:spLocks noGrp="1"/>
          </p:cNvSpPr>
          <p:nvPr>
            <p:ph idx="13"/>
          </p:nvPr>
        </p:nvSpPr>
        <p:spPr>
          <a:xfrm>
            <a:off x="604125" y="1125978"/>
            <a:ext cx="10972800" cy="4387717"/>
          </a:xfrm>
        </p:spPr>
        <p:txBody>
          <a:bodyPr>
            <a:normAutofit fontScale="92500" lnSpcReduction="10000"/>
          </a:bodyPr>
          <a:lstStyle/>
          <a:p>
            <a:pPr>
              <a:lnSpc>
                <a:spcPct val="120000"/>
              </a:lnSpc>
            </a:pPr>
            <a:endParaRPr lang="en-US" dirty="0"/>
          </a:p>
          <a:p>
            <a:pPr marL="342900" indent="-342900">
              <a:lnSpc>
                <a:spcPct val="120000"/>
              </a:lnSpc>
              <a:buFont typeface="Arial" panose="020B0604020202020204" pitchFamily="34" charset="0"/>
              <a:buChar char="•"/>
            </a:pPr>
            <a:r>
              <a:rPr lang="en-US" i="1" dirty="0"/>
              <a:t>“[T]he County violated its neutrality obligation. By approving the use of the County’s facilities for an extended advertisement, the County indicated a preference for the FOP…. [I]t would not take imagination for the employees to discern the County’s preferences.” </a:t>
            </a:r>
          </a:p>
          <a:p>
            <a:pPr marL="342900" indent="-342900">
              <a:lnSpc>
                <a:spcPct val="120000"/>
              </a:lnSpc>
              <a:buFont typeface="Arial" panose="020B0604020202020204" pitchFamily="34" charset="0"/>
              <a:buChar char="•"/>
            </a:pPr>
            <a:r>
              <a:rPr lang="en-US" dirty="0"/>
              <a:t>The employer’s conduct also constituted unlawful assistance to the guild, and interference with employee rights. </a:t>
            </a:r>
          </a:p>
          <a:p>
            <a:pPr marL="342900" indent="-342900">
              <a:lnSpc>
                <a:spcPct val="120000"/>
              </a:lnSpc>
              <a:buFont typeface="Arial" panose="020B0604020202020204" pitchFamily="34" charset="0"/>
              <a:buChar char="•"/>
            </a:pPr>
            <a:r>
              <a:rPr lang="en-US" dirty="0"/>
              <a:t>The Commission ordered a new runoff election. The County was ordered to remain neutral during that election, to allow the incumbent to conduct its own mealtime meeting on the premises, and to pay attorney fees. The Commission also found the appeal itself to be meritless and ordered attorney fees on appeal. </a:t>
            </a:r>
          </a:p>
          <a:p>
            <a:pPr>
              <a:lnSpc>
                <a:spcPct val="120000"/>
              </a:lnSpc>
            </a:pPr>
            <a:r>
              <a:rPr lang="en-US" i="1" dirty="0"/>
              <a:t>Franklin County</a:t>
            </a:r>
            <a:r>
              <a:rPr lang="en-US" dirty="0"/>
              <a:t>, Decision 14111-A (PECB, 2025)</a:t>
            </a:r>
          </a:p>
          <a:p>
            <a:endParaRPr lang="en-US" dirty="0"/>
          </a:p>
          <a:p>
            <a:endParaRPr lang="en-US" dirty="0"/>
          </a:p>
        </p:txBody>
      </p:sp>
      <p:sp>
        <p:nvSpPr>
          <p:cNvPr id="4" name="Slide Number Placeholder 3">
            <a:extLst>
              <a:ext uri="{FF2B5EF4-FFF2-40B4-BE49-F238E27FC236}">
                <a16:creationId xmlns:a16="http://schemas.microsoft.com/office/drawing/2014/main" id="{F6C4DC24-D6CE-A243-ABF9-BB083EA369FE}"/>
              </a:ext>
            </a:extLst>
          </p:cNvPr>
          <p:cNvSpPr>
            <a:spLocks noGrp="1"/>
          </p:cNvSpPr>
          <p:nvPr>
            <p:ph type="sldNum" sz="quarter" idx="15"/>
          </p:nvPr>
        </p:nvSpPr>
        <p:spPr/>
        <p:txBody>
          <a:bodyPr/>
          <a:lstStyle/>
          <a:p>
            <a:fld id="{B207864F-3529-4634-A52A-E51C673D8A60}" type="slidenum">
              <a:rPr lang="en-US" smtClean="0"/>
              <a:pPr/>
              <a:t>14</a:t>
            </a:fld>
            <a:endParaRPr lang="en-US" dirty="0"/>
          </a:p>
        </p:txBody>
      </p:sp>
    </p:spTree>
    <p:extLst>
      <p:ext uri="{BB962C8B-B14F-4D97-AF65-F5344CB8AC3E}">
        <p14:creationId xmlns:p14="http://schemas.microsoft.com/office/powerpoint/2010/main" val="2360780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613A3-7748-F6FD-260E-CEEEAD37F44F}"/>
              </a:ext>
            </a:extLst>
          </p:cNvPr>
          <p:cNvSpPr>
            <a:spLocks noGrp="1"/>
          </p:cNvSpPr>
          <p:nvPr>
            <p:ph type="title"/>
          </p:nvPr>
        </p:nvSpPr>
        <p:spPr/>
        <p:txBody>
          <a:bodyPr/>
          <a:lstStyle/>
          <a:p>
            <a:r>
              <a:rPr lang="en-US" dirty="0"/>
              <a:t>Mandatory Subjects of Bargaining</a:t>
            </a:r>
          </a:p>
        </p:txBody>
      </p:sp>
      <p:sp>
        <p:nvSpPr>
          <p:cNvPr id="3" name="Content Placeholder 2">
            <a:extLst>
              <a:ext uri="{FF2B5EF4-FFF2-40B4-BE49-F238E27FC236}">
                <a16:creationId xmlns:a16="http://schemas.microsoft.com/office/drawing/2014/main" id="{6EB43305-5542-4CF2-B5F7-352C2A3FE078}"/>
              </a:ext>
            </a:extLst>
          </p:cNvPr>
          <p:cNvSpPr>
            <a:spLocks noGrp="1"/>
          </p:cNvSpPr>
          <p:nvPr>
            <p:ph idx="13"/>
          </p:nvPr>
        </p:nvSpPr>
        <p:spPr/>
        <p:txBody>
          <a:bodyPr anchor="t">
            <a:normAutofit fontScale="85000" lnSpcReduction="20000"/>
          </a:bodyPr>
          <a:lstStyle/>
          <a:p>
            <a:pPr marL="342900" indent="-342900">
              <a:lnSpc>
                <a:spcPct val="120000"/>
              </a:lnSpc>
              <a:buFont typeface="Arial" panose="020B0604020202020204" pitchFamily="34" charset="0"/>
              <a:buChar char="•"/>
            </a:pPr>
            <a:r>
              <a:rPr lang="en-US" dirty="0"/>
              <a:t>The employer and union had agreed that female correctional officers at men’s correctional facilities could volunteer to participate in strip searches of transgender female inmates. When there were not enough female volunteers, the transgender female inmates were strip searched by male correctional officers. </a:t>
            </a:r>
          </a:p>
          <a:p>
            <a:pPr marL="342900" indent="-342900">
              <a:lnSpc>
                <a:spcPct val="120000"/>
              </a:lnSpc>
              <a:buFont typeface="Arial" panose="020B0604020202020204" pitchFamily="34" charset="0"/>
              <a:buChar char="•"/>
            </a:pPr>
            <a:r>
              <a:rPr lang="en-US" dirty="0"/>
              <a:t>The employer was sued for noncompliance with the federal Prison Rape Enforcement Act (PREA). The employer settled the lawsuit, agreeing that all strip searches of transgender inmates would be conducted by a correctional officer of the gender formally requested in documentation by the inmate. </a:t>
            </a:r>
          </a:p>
          <a:p>
            <a:pPr marL="342900" indent="-342900">
              <a:lnSpc>
                <a:spcPct val="120000"/>
              </a:lnSpc>
              <a:buFont typeface="Arial" panose="020B0604020202020204" pitchFamily="34" charset="0"/>
              <a:buChar char="•"/>
            </a:pPr>
            <a:r>
              <a:rPr lang="en-US" dirty="0"/>
              <a:t>Pursuant to the settlement, the employer adopted a new policy and eliminated the volunteer list. All female correctional officers could now be required to conduct strip searches of transgender females. The union and employer met to bargain impacts but did not reach agreement. The employer implemented the changes, and the union filed a ULP.</a:t>
            </a:r>
          </a:p>
          <a:p>
            <a:pPr>
              <a:lnSpc>
                <a:spcPct val="120000"/>
              </a:lnSpc>
            </a:pPr>
            <a:r>
              <a:rPr lang="en-US" i="1" dirty="0"/>
              <a:t>Department of Corrections</a:t>
            </a:r>
            <a:r>
              <a:rPr lang="en-US" dirty="0"/>
              <a:t>, Decision 14133 (PSRA, 2025)</a:t>
            </a:r>
          </a:p>
          <a:p>
            <a:endParaRPr lang="en-US" dirty="0"/>
          </a:p>
          <a:p>
            <a:endParaRPr lang="en-US" sz="7400" dirty="0"/>
          </a:p>
        </p:txBody>
      </p:sp>
      <p:sp>
        <p:nvSpPr>
          <p:cNvPr id="4" name="Slide Number Placeholder 3">
            <a:extLst>
              <a:ext uri="{FF2B5EF4-FFF2-40B4-BE49-F238E27FC236}">
                <a16:creationId xmlns:a16="http://schemas.microsoft.com/office/drawing/2014/main" id="{9E48F9E0-3FFA-FF66-4AC1-0ECC3B362243}"/>
              </a:ext>
            </a:extLst>
          </p:cNvPr>
          <p:cNvSpPr>
            <a:spLocks noGrp="1"/>
          </p:cNvSpPr>
          <p:nvPr>
            <p:ph type="sldNum" sz="quarter" idx="15"/>
          </p:nvPr>
        </p:nvSpPr>
        <p:spPr/>
        <p:txBody>
          <a:bodyPr/>
          <a:lstStyle/>
          <a:p>
            <a:fld id="{B207864F-3529-4634-A52A-E51C673D8A60}" type="slidenum">
              <a:rPr lang="en-US" smtClean="0"/>
              <a:pPr/>
              <a:t>15</a:t>
            </a:fld>
            <a:endParaRPr lang="en-US" dirty="0"/>
          </a:p>
        </p:txBody>
      </p:sp>
    </p:spTree>
    <p:extLst>
      <p:ext uri="{BB962C8B-B14F-4D97-AF65-F5344CB8AC3E}">
        <p14:creationId xmlns:p14="http://schemas.microsoft.com/office/powerpoint/2010/main" val="2980262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945B5-7B71-D833-DE9D-4B1DE0E01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843A80-B8BB-0D29-501A-603EF7BCFE5D}"/>
              </a:ext>
            </a:extLst>
          </p:cNvPr>
          <p:cNvSpPr>
            <a:spLocks noGrp="1"/>
          </p:cNvSpPr>
          <p:nvPr>
            <p:ph type="title"/>
          </p:nvPr>
        </p:nvSpPr>
        <p:spPr/>
        <p:txBody>
          <a:bodyPr/>
          <a:lstStyle/>
          <a:p>
            <a:r>
              <a:rPr lang="en-US" dirty="0"/>
              <a:t>Mandatory Subjects of Bargaining</a:t>
            </a:r>
          </a:p>
        </p:txBody>
      </p:sp>
      <p:sp>
        <p:nvSpPr>
          <p:cNvPr id="3" name="Content Placeholder 2">
            <a:extLst>
              <a:ext uri="{FF2B5EF4-FFF2-40B4-BE49-F238E27FC236}">
                <a16:creationId xmlns:a16="http://schemas.microsoft.com/office/drawing/2014/main" id="{4F7F84A2-F0AA-4999-BC37-ED8850502BFE}"/>
              </a:ext>
            </a:extLst>
          </p:cNvPr>
          <p:cNvSpPr>
            <a:spLocks noGrp="1"/>
          </p:cNvSpPr>
          <p:nvPr>
            <p:ph idx="13"/>
          </p:nvPr>
        </p:nvSpPr>
        <p:spPr/>
        <p:txBody>
          <a:bodyPr>
            <a:normAutofit fontScale="85000" lnSpcReduction="10000"/>
          </a:bodyPr>
          <a:lstStyle/>
          <a:p>
            <a:endParaRPr lang="en-US" dirty="0"/>
          </a:p>
          <a:p>
            <a:pPr marL="342900" indent="-342900">
              <a:buFont typeface="Arial" panose="020B0604020202020204" pitchFamily="34" charset="0"/>
              <a:buChar char="•"/>
            </a:pPr>
            <a:r>
              <a:rPr lang="en-US" dirty="0"/>
              <a:t>The employer’s decision to require female officers to strip search transgender female inmates, rather than having male officers do it, was </a:t>
            </a:r>
            <a:r>
              <a:rPr lang="en-US" u="sng" dirty="0"/>
              <a:t>not </a:t>
            </a:r>
            <a:r>
              <a:rPr lang="en-US" dirty="0"/>
              <a:t>a mandatory subject of bargaining. </a:t>
            </a:r>
          </a:p>
          <a:p>
            <a:pPr marL="1028700" lvl="1" indent="-342900"/>
            <a:r>
              <a:rPr lang="en-US" i="1" dirty="0"/>
              <a:t>“The employer demonstrated that its previous policy and practice of having a male CO conduct a strip search of a transgender female incarcerated individual when a female CO on the volunteer list was not available was not compliant with PREA. I find that the employer’s interest in complying with PREA outweighs the impact on employee working conditions.”</a:t>
            </a:r>
          </a:p>
          <a:p>
            <a:pPr marL="342900" indent="-342900">
              <a:buFont typeface="Arial" panose="020B0604020202020204" pitchFamily="34" charset="0"/>
              <a:buChar char="•"/>
            </a:pPr>
            <a:r>
              <a:rPr lang="en-US" dirty="0"/>
              <a:t>The decision to eliminate the practice of soliciting volunteers, and using the volunteers for the strip searches first, was a mandatory subject. </a:t>
            </a:r>
            <a:r>
              <a:rPr lang="en-US" i="1" dirty="0"/>
              <a:t>“There is nothing in PREA that prohibits the employer from utilizing a volunteer list to distribute these work assignments.” </a:t>
            </a:r>
            <a:endParaRPr lang="en-US" dirty="0"/>
          </a:p>
          <a:p>
            <a:r>
              <a:rPr lang="en-US" i="1" dirty="0"/>
              <a:t>Department of Corrections</a:t>
            </a:r>
            <a:r>
              <a:rPr lang="en-US" dirty="0"/>
              <a:t>, Decision 14133 (PSRA, 2025)</a:t>
            </a:r>
          </a:p>
          <a:p>
            <a:endParaRPr lang="en-US" dirty="0"/>
          </a:p>
          <a:p>
            <a:endParaRPr lang="en-US" sz="7400" dirty="0"/>
          </a:p>
        </p:txBody>
      </p:sp>
      <p:sp>
        <p:nvSpPr>
          <p:cNvPr id="4" name="Slide Number Placeholder 3">
            <a:extLst>
              <a:ext uri="{FF2B5EF4-FFF2-40B4-BE49-F238E27FC236}">
                <a16:creationId xmlns:a16="http://schemas.microsoft.com/office/drawing/2014/main" id="{C57B28E2-89CA-1DE0-05A7-F341DDEFE6B3}"/>
              </a:ext>
            </a:extLst>
          </p:cNvPr>
          <p:cNvSpPr>
            <a:spLocks noGrp="1"/>
          </p:cNvSpPr>
          <p:nvPr>
            <p:ph type="sldNum" sz="quarter" idx="15"/>
          </p:nvPr>
        </p:nvSpPr>
        <p:spPr/>
        <p:txBody>
          <a:bodyPr/>
          <a:lstStyle/>
          <a:p>
            <a:fld id="{B207864F-3529-4634-A52A-E51C673D8A60}" type="slidenum">
              <a:rPr lang="en-US" smtClean="0"/>
              <a:pPr/>
              <a:t>16</a:t>
            </a:fld>
            <a:endParaRPr lang="en-US" dirty="0"/>
          </a:p>
        </p:txBody>
      </p:sp>
    </p:spTree>
    <p:extLst>
      <p:ext uri="{BB962C8B-B14F-4D97-AF65-F5344CB8AC3E}">
        <p14:creationId xmlns:p14="http://schemas.microsoft.com/office/powerpoint/2010/main" val="3789484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741D-A6DD-4D49-6FBF-1124412285D6}"/>
              </a:ext>
            </a:extLst>
          </p:cNvPr>
          <p:cNvSpPr>
            <a:spLocks noGrp="1"/>
          </p:cNvSpPr>
          <p:nvPr>
            <p:ph type="title"/>
          </p:nvPr>
        </p:nvSpPr>
        <p:spPr/>
        <p:txBody>
          <a:bodyPr/>
          <a:lstStyle/>
          <a:p>
            <a:r>
              <a:rPr lang="en-US" dirty="0"/>
              <a:t>Mandatory Subjects of Bargaining</a:t>
            </a:r>
          </a:p>
        </p:txBody>
      </p:sp>
      <p:sp>
        <p:nvSpPr>
          <p:cNvPr id="3" name="Content Placeholder 2">
            <a:extLst>
              <a:ext uri="{FF2B5EF4-FFF2-40B4-BE49-F238E27FC236}">
                <a16:creationId xmlns:a16="http://schemas.microsoft.com/office/drawing/2014/main" id="{55727BDD-72F5-3C22-8A9E-F17085C18D67}"/>
              </a:ext>
            </a:extLst>
          </p:cNvPr>
          <p:cNvSpPr>
            <a:spLocks noGrp="1"/>
          </p:cNvSpPr>
          <p:nvPr>
            <p:ph idx="13"/>
          </p:nvPr>
        </p:nvSpPr>
        <p:spPr/>
        <p:txBody>
          <a:bodyPr>
            <a:normAutofit fontScale="77500" lnSpcReduction="20000"/>
          </a:bodyPr>
          <a:lstStyle/>
          <a:p>
            <a:pPr marL="342900" indent="-342900">
              <a:lnSpc>
                <a:spcPct val="120000"/>
              </a:lnSpc>
              <a:buFont typeface="Arial" panose="020B0604020202020204" pitchFamily="34" charset="0"/>
              <a:buChar char="•"/>
            </a:pPr>
            <a:r>
              <a:rPr lang="en-US" dirty="0"/>
              <a:t>L&amp;I implemented a rule increasing the salary threshold for overtime exemption. Some bargaining unit employees fell below the new salary threshold and became overtime eligible. </a:t>
            </a:r>
          </a:p>
          <a:p>
            <a:pPr marL="342900" indent="-342900">
              <a:lnSpc>
                <a:spcPct val="120000"/>
              </a:lnSpc>
              <a:buFont typeface="Arial" panose="020B0604020202020204" pitchFamily="34" charset="0"/>
              <a:buChar char="•"/>
            </a:pPr>
            <a:r>
              <a:rPr lang="en-US" dirty="0"/>
              <a:t>In order to comply with the overtime laws, the employer required some newly overtime eligible employes to track their hours. Other employees were given salary increases to raise their salary above the new salary threshold so that they would continue to be overtime exempt. </a:t>
            </a:r>
          </a:p>
          <a:p>
            <a:pPr marL="342900" indent="-342900">
              <a:lnSpc>
                <a:spcPct val="120000"/>
              </a:lnSpc>
              <a:buFont typeface="Arial" panose="020B0604020202020204" pitchFamily="34" charset="0"/>
              <a:buChar char="•"/>
            </a:pPr>
            <a:r>
              <a:rPr lang="en-US" dirty="0"/>
              <a:t>The union demanded to bargain the decision and impact of any changes to bargaining unit pay structure and associated benefits. The parties met but failed to reach agreement. </a:t>
            </a:r>
          </a:p>
          <a:p>
            <a:pPr marL="342900" indent="-342900">
              <a:lnSpc>
                <a:spcPct val="120000"/>
              </a:lnSpc>
              <a:buFont typeface="Arial" panose="020B0604020202020204" pitchFamily="34" charset="0"/>
              <a:buChar char="•"/>
            </a:pPr>
            <a:r>
              <a:rPr lang="en-US" dirty="0"/>
              <a:t>The Commission concluded, </a:t>
            </a:r>
            <a:r>
              <a:rPr lang="en-US" i="1" dirty="0"/>
              <a:t>“UW did not have an obligation to bargain over the decision to treat RSEs whose salary fell below the salary threshold as overtime eligible because such treatment was mandated by statute…. UW’s ‘decision’ to treat these employees as overtime eligible was no decision at all. This was legally required.”</a:t>
            </a:r>
          </a:p>
          <a:p>
            <a:pPr marL="342900" indent="-342900">
              <a:lnSpc>
                <a:spcPct val="120000"/>
              </a:lnSpc>
              <a:buFont typeface="Arial" panose="020B0604020202020204" pitchFamily="34" charset="0"/>
              <a:buChar char="•"/>
            </a:pPr>
            <a:r>
              <a:rPr lang="en-US" dirty="0"/>
              <a:t>However, the employer was not free to provide, without bargaining, discretionary salary increases to some bargaining unit employees as a means to allow those employees to remain overtime exempt.</a:t>
            </a:r>
          </a:p>
          <a:p>
            <a:r>
              <a:rPr lang="en-US" i="1" dirty="0"/>
              <a:t>University of Washington</a:t>
            </a:r>
            <a:r>
              <a:rPr lang="en-US" dirty="0"/>
              <a:t>, Decision 13865-A (PECB, 2025)</a:t>
            </a:r>
          </a:p>
          <a:p>
            <a:pPr marL="342900"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6D8EB143-DB71-04BC-708C-85E05E97D941}"/>
              </a:ext>
            </a:extLst>
          </p:cNvPr>
          <p:cNvSpPr>
            <a:spLocks noGrp="1"/>
          </p:cNvSpPr>
          <p:nvPr>
            <p:ph type="sldNum" sz="quarter" idx="15"/>
          </p:nvPr>
        </p:nvSpPr>
        <p:spPr/>
        <p:txBody>
          <a:bodyPr/>
          <a:lstStyle/>
          <a:p>
            <a:fld id="{B207864F-3529-4634-A52A-E51C673D8A60}" type="slidenum">
              <a:rPr lang="en-US" smtClean="0"/>
              <a:pPr/>
              <a:t>17</a:t>
            </a:fld>
            <a:endParaRPr lang="en-US" dirty="0"/>
          </a:p>
        </p:txBody>
      </p:sp>
    </p:spTree>
    <p:extLst>
      <p:ext uri="{BB962C8B-B14F-4D97-AF65-F5344CB8AC3E}">
        <p14:creationId xmlns:p14="http://schemas.microsoft.com/office/powerpoint/2010/main" val="2447798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FA2D9-EC69-7D27-3450-A477382A35AD}"/>
              </a:ext>
            </a:extLst>
          </p:cNvPr>
          <p:cNvSpPr>
            <a:spLocks noGrp="1"/>
          </p:cNvSpPr>
          <p:nvPr>
            <p:ph type="title"/>
          </p:nvPr>
        </p:nvSpPr>
        <p:spPr/>
        <p:txBody>
          <a:bodyPr/>
          <a:lstStyle/>
          <a:p>
            <a:r>
              <a:rPr lang="en-US" dirty="0"/>
              <a:t>Failure to Bargain in Good Faith</a:t>
            </a:r>
          </a:p>
        </p:txBody>
      </p:sp>
      <p:sp>
        <p:nvSpPr>
          <p:cNvPr id="3" name="Content Placeholder 2">
            <a:extLst>
              <a:ext uri="{FF2B5EF4-FFF2-40B4-BE49-F238E27FC236}">
                <a16:creationId xmlns:a16="http://schemas.microsoft.com/office/drawing/2014/main" id="{6F5B1E68-4468-A1F6-735B-9B4EC9641278}"/>
              </a:ext>
            </a:extLst>
          </p:cNvPr>
          <p:cNvSpPr>
            <a:spLocks noGrp="1"/>
          </p:cNvSpPr>
          <p:nvPr>
            <p:ph idx="13"/>
          </p:nvPr>
        </p:nvSpPr>
        <p:spPr/>
        <p:txBody>
          <a:bodyPr anchor="t">
            <a:normAutofit fontScale="70000" lnSpcReduction="20000"/>
          </a:bodyPr>
          <a:lstStyle/>
          <a:p>
            <a:pPr marL="342900" indent="-342900">
              <a:lnSpc>
                <a:spcPct val="120000"/>
              </a:lnSpc>
              <a:buFont typeface="Arial" panose="020B0604020202020204" pitchFamily="34" charset="0"/>
              <a:buChar char="•"/>
            </a:pPr>
            <a:r>
              <a:rPr lang="en-US" dirty="0"/>
              <a:t>The parties’ CBAs reflected the parties’ belief that employees, postdoctoral scholars, were overtime exempt as “professionals”. </a:t>
            </a:r>
          </a:p>
          <a:p>
            <a:pPr marL="342900" indent="-342900">
              <a:lnSpc>
                <a:spcPct val="120000"/>
              </a:lnSpc>
              <a:buFont typeface="Arial" panose="020B0604020202020204" pitchFamily="34" charset="0"/>
              <a:buChar char="•"/>
            </a:pPr>
            <a:r>
              <a:rPr lang="en-US" dirty="0"/>
              <a:t>After L&amp;I increased the salary threshold for overtime exemption, the employer invoked a reopener. The employer notified the union that employees who no longer met the salary threshold would be required to track their hours and would be paid overtime. The union demanded to bargain the decision. </a:t>
            </a:r>
          </a:p>
          <a:p>
            <a:pPr marL="342900" indent="-342900">
              <a:lnSpc>
                <a:spcPct val="120000"/>
              </a:lnSpc>
              <a:buFont typeface="Arial" panose="020B0604020202020204" pitchFamily="34" charset="0"/>
              <a:buChar char="•"/>
            </a:pPr>
            <a:r>
              <a:rPr lang="en-US" dirty="0"/>
              <a:t>The negotiations proceeded on the assumption that the employees were subject to the overtime rules. The union’s stated goal in negotiations was to increase the employees’ salaries above the salary threshold so they could retain their overtime exempt status. The employer took the position it could not afford these proposals.</a:t>
            </a:r>
          </a:p>
          <a:p>
            <a:pPr marL="342900" indent="-342900">
              <a:lnSpc>
                <a:spcPct val="120000"/>
              </a:lnSpc>
              <a:buFont typeface="Arial" panose="020B0604020202020204" pitchFamily="34" charset="0"/>
              <a:buChar char="•"/>
            </a:pPr>
            <a:r>
              <a:rPr lang="en-US" dirty="0"/>
              <a:t>At a subsequent negotiation session, the employer changed its strategy and asserted for the first time that it believed the employees were not subject to the overtime rules, under a different overtime exemption for “medical residents”. The employer also suggested that it had been advocating its position to L&amp;I. </a:t>
            </a:r>
          </a:p>
          <a:p>
            <a:pPr marL="342900" indent="-342900">
              <a:lnSpc>
                <a:spcPct val="120000"/>
              </a:lnSpc>
              <a:buFont typeface="Arial" panose="020B0604020202020204" pitchFamily="34" charset="0"/>
              <a:buChar char="•"/>
            </a:pPr>
            <a:r>
              <a:rPr lang="en-US" dirty="0"/>
              <a:t>The union demanded information relating to the employer’s discussions with L&amp;I, which the employer refused to provide. </a:t>
            </a:r>
          </a:p>
          <a:p>
            <a:pPr>
              <a:lnSpc>
                <a:spcPct val="120000"/>
              </a:lnSpc>
            </a:pPr>
            <a:r>
              <a:rPr lang="en-US" i="1" dirty="0"/>
              <a:t>University of Washington</a:t>
            </a:r>
            <a:r>
              <a:rPr lang="en-US" dirty="0"/>
              <a:t>, Decision 14000-A (PECB, 2025)</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1BE8BD1-EC43-D656-0777-E8DF4BBBB26A}"/>
              </a:ext>
            </a:extLst>
          </p:cNvPr>
          <p:cNvSpPr>
            <a:spLocks noGrp="1"/>
          </p:cNvSpPr>
          <p:nvPr>
            <p:ph type="sldNum" sz="quarter" idx="15"/>
          </p:nvPr>
        </p:nvSpPr>
        <p:spPr/>
        <p:txBody>
          <a:bodyPr/>
          <a:lstStyle/>
          <a:p>
            <a:fld id="{B207864F-3529-4634-A52A-E51C673D8A60}" type="slidenum">
              <a:rPr lang="en-US" smtClean="0"/>
              <a:pPr/>
              <a:t>18</a:t>
            </a:fld>
            <a:endParaRPr lang="en-US" dirty="0"/>
          </a:p>
        </p:txBody>
      </p:sp>
    </p:spTree>
    <p:extLst>
      <p:ext uri="{BB962C8B-B14F-4D97-AF65-F5344CB8AC3E}">
        <p14:creationId xmlns:p14="http://schemas.microsoft.com/office/powerpoint/2010/main" val="2877755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A114E-FB83-07E8-C70D-96985CEC47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3B1881-8DE5-2607-EE62-CEC6016934A5}"/>
              </a:ext>
            </a:extLst>
          </p:cNvPr>
          <p:cNvSpPr>
            <a:spLocks noGrp="1"/>
          </p:cNvSpPr>
          <p:nvPr>
            <p:ph type="title"/>
          </p:nvPr>
        </p:nvSpPr>
        <p:spPr/>
        <p:txBody>
          <a:bodyPr/>
          <a:lstStyle/>
          <a:p>
            <a:r>
              <a:rPr lang="en-US" dirty="0"/>
              <a:t>Failure to Bargain in Good Faith</a:t>
            </a:r>
          </a:p>
        </p:txBody>
      </p:sp>
      <p:sp>
        <p:nvSpPr>
          <p:cNvPr id="3" name="Content Placeholder 2">
            <a:extLst>
              <a:ext uri="{FF2B5EF4-FFF2-40B4-BE49-F238E27FC236}">
                <a16:creationId xmlns:a16="http://schemas.microsoft.com/office/drawing/2014/main" id="{55A80F40-8989-A205-D30B-A2FCA2B80CF3}"/>
              </a:ext>
            </a:extLst>
          </p:cNvPr>
          <p:cNvSpPr>
            <a:spLocks noGrp="1"/>
          </p:cNvSpPr>
          <p:nvPr>
            <p:ph idx="13"/>
          </p:nvPr>
        </p:nvSpPr>
        <p:spPr>
          <a:xfrm>
            <a:off x="606774" y="1236509"/>
            <a:ext cx="10972800" cy="4387717"/>
          </a:xfrm>
        </p:spPr>
        <p:txBody>
          <a:bodyPr>
            <a:normAutofit/>
          </a:bodyPr>
          <a:lstStyle/>
          <a:p>
            <a:pPr marL="342900" indent="-342900">
              <a:buFont typeface="Arial" panose="020B0604020202020204" pitchFamily="34" charset="0"/>
              <a:buChar char="•"/>
            </a:pPr>
            <a:r>
              <a:rPr lang="en-US" i="1" dirty="0"/>
              <a:t>“[T]he UW breached its duty to engage in full and frank dialogue…. [T]he UW’s behavior resembled ‘moving the target’ during bargaining.” </a:t>
            </a:r>
          </a:p>
          <a:p>
            <a:pPr marL="342900" indent="-342900">
              <a:buFont typeface="Arial" panose="020B0604020202020204" pitchFamily="34" charset="0"/>
              <a:buChar char="•"/>
            </a:pPr>
            <a:r>
              <a:rPr lang="en-US" i="1" dirty="0"/>
              <a:t>“[T]here was a stubborn refusal to share with the union any of the information to or from the department that could have substantiated the UW’s newly founded position.” </a:t>
            </a:r>
          </a:p>
          <a:p>
            <a:pPr marL="342900" indent="-342900">
              <a:buFont typeface="Arial" panose="020B0604020202020204" pitchFamily="34" charset="0"/>
              <a:buChar char="•"/>
            </a:pPr>
            <a:r>
              <a:rPr lang="en-US" i="1" dirty="0"/>
              <a:t>“It is not surprising that the UW could not produce evidence of L&amp;I’s agreement with its reading of the regulation… it is an aggressive, even unreasonable, reading of the rule.”</a:t>
            </a:r>
          </a:p>
          <a:p>
            <a:r>
              <a:rPr lang="en-US" i="1" dirty="0"/>
              <a:t>University of Washington</a:t>
            </a:r>
            <a:r>
              <a:rPr lang="en-US" dirty="0"/>
              <a:t>, Decision 14000-A (PECB, 2025)</a:t>
            </a:r>
          </a:p>
          <a:p>
            <a:endParaRPr lang="en-US" dirty="0"/>
          </a:p>
          <a:p>
            <a:endParaRPr lang="en-US" dirty="0"/>
          </a:p>
        </p:txBody>
      </p:sp>
      <p:sp>
        <p:nvSpPr>
          <p:cNvPr id="4" name="Slide Number Placeholder 3">
            <a:extLst>
              <a:ext uri="{FF2B5EF4-FFF2-40B4-BE49-F238E27FC236}">
                <a16:creationId xmlns:a16="http://schemas.microsoft.com/office/drawing/2014/main" id="{99E6A327-0B3D-558F-2490-A4691CC1A562}"/>
              </a:ext>
            </a:extLst>
          </p:cNvPr>
          <p:cNvSpPr>
            <a:spLocks noGrp="1"/>
          </p:cNvSpPr>
          <p:nvPr>
            <p:ph type="sldNum" sz="quarter" idx="15"/>
          </p:nvPr>
        </p:nvSpPr>
        <p:spPr/>
        <p:txBody>
          <a:bodyPr/>
          <a:lstStyle/>
          <a:p>
            <a:fld id="{B207864F-3529-4634-A52A-E51C673D8A60}" type="slidenum">
              <a:rPr lang="en-US" smtClean="0"/>
              <a:pPr/>
              <a:t>19</a:t>
            </a:fld>
            <a:endParaRPr lang="en-US" dirty="0"/>
          </a:p>
        </p:txBody>
      </p:sp>
    </p:spTree>
    <p:extLst>
      <p:ext uri="{BB962C8B-B14F-4D97-AF65-F5344CB8AC3E}">
        <p14:creationId xmlns:p14="http://schemas.microsoft.com/office/powerpoint/2010/main" val="2710543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22245-F7A5-F056-1017-59E9EA86393F}"/>
              </a:ext>
            </a:extLst>
          </p:cNvPr>
          <p:cNvSpPr>
            <a:spLocks noGrp="1"/>
          </p:cNvSpPr>
          <p:nvPr>
            <p:ph type="title"/>
          </p:nvPr>
        </p:nvSpPr>
        <p:spPr/>
        <p:txBody>
          <a:bodyPr/>
          <a:lstStyle/>
          <a:p>
            <a:r>
              <a:rPr lang="en-US" dirty="0"/>
              <a:t>PERC Overview</a:t>
            </a:r>
          </a:p>
        </p:txBody>
      </p:sp>
      <p:sp>
        <p:nvSpPr>
          <p:cNvPr id="3" name="Content Placeholder 2">
            <a:extLst>
              <a:ext uri="{FF2B5EF4-FFF2-40B4-BE49-F238E27FC236}">
                <a16:creationId xmlns:a16="http://schemas.microsoft.com/office/drawing/2014/main" id="{5EC5B554-20D5-ED68-486D-4451BEEA88E4}"/>
              </a:ext>
            </a:extLst>
          </p:cNvPr>
          <p:cNvSpPr>
            <a:spLocks noGrp="1"/>
          </p:cNvSpPr>
          <p:nvPr>
            <p:ph idx="13"/>
          </p:nvPr>
        </p:nvSpPr>
        <p:spPr/>
        <p:txBody>
          <a:bodyPr>
            <a:normAutofit/>
          </a:bodyPr>
          <a:lstStyle/>
          <a:p>
            <a:pPr marL="342900" indent="-342900">
              <a:buFont typeface="Arial" panose="020B0604020202020204" pitchFamily="34" charset="0"/>
              <a:buChar char="•"/>
            </a:pPr>
            <a:r>
              <a:rPr lang="en-US" sz="2400" dirty="0"/>
              <a:t>Commission</a:t>
            </a:r>
          </a:p>
          <a:p>
            <a:pPr marL="342900" indent="-342900">
              <a:buFont typeface="Arial" panose="020B0604020202020204" pitchFamily="34" charset="0"/>
              <a:buChar char="•"/>
            </a:pPr>
            <a:r>
              <a:rPr lang="en-US" sz="2400" dirty="0"/>
              <a:t>Executive Director</a:t>
            </a:r>
          </a:p>
          <a:p>
            <a:pPr marL="342900" indent="-342900">
              <a:buFont typeface="Arial" panose="020B0604020202020204" pitchFamily="34" charset="0"/>
              <a:buChar char="•"/>
            </a:pPr>
            <a:r>
              <a:rPr lang="en-US" sz="2400" dirty="0"/>
              <a:t>Labor Relations Adjudicators / Mediators</a:t>
            </a:r>
          </a:p>
          <a:p>
            <a:pPr marL="342900" indent="-342900">
              <a:buFont typeface="Arial" panose="020B0604020202020204" pitchFamily="34" charset="0"/>
              <a:buChar char="•"/>
            </a:pPr>
            <a:r>
              <a:rPr lang="en-US" sz="2400" dirty="0"/>
              <a:t>Field Services Managers</a:t>
            </a:r>
          </a:p>
          <a:p>
            <a:pPr marL="342900" indent="-342900">
              <a:buFont typeface="Arial" panose="020B0604020202020204" pitchFamily="34" charset="0"/>
              <a:buChar char="•"/>
            </a:pPr>
            <a:r>
              <a:rPr lang="en-US" sz="2400" dirty="0"/>
              <a:t>Unfair Labor Practice and Representation Case Managers</a:t>
            </a:r>
          </a:p>
          <a:p>
            <a:pPr marL="342900" indent="-342900">
              <a:buFont typeface="Arial" panose="020B0604020202020204" pitchFamily="34" charset="0"/>
              <a:buChar char="•"/>
            </a:pPr>
            <a:r>
              <a:rPr lang="en-US" sz="2400" dirty="0"/>
              <a:t>Appeals Administrator</a:t>
            </a:r>
          </a:p>
          <a:p>
            <a:pPr marL="342900" indent="-342900">
              <a:buFont typeface="Arial" panose="020B0604020202020204" pitchFamily="34" charset="0"/>
              <a:buChar char="•"/>
            </a:pPr>
            <a:r>
              <a:rPr lang="en-US" sz="2400" dirty="0"/>
              <a:t>Professional Staff</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Slide Number Placeholder 3">
            <a:extLst>
              <a:ext uri="{FF2B5EF4-FFF2-40B4-BE49-F238E27FC236}">
                <a16:creationId xmlns:a16="http://schemas.microsoft.com/office/drawing/2014/main" id="{3616DE59-1B5C-E298-6C2F-B39298D6E80A}"/>
              </a:ext>
            </a:extLst>
          </p:cNvPr>
          <p:cNvSpPr>
            <a:spLocks noGrp="1"/>
          </p:cNvSpPr>
          <p:nvPr>
            <p:ph type="sldNum" sz="quarter" idx="15"/>
          </p:nvPr>
        </p:nvSpPr>
        <p:spPr/>
        <p:txBody>
          <a:bodyPr/>
          <a:lstStyle/>
          <a:p>
            <a:fld id="{B207864F-3529-4634-A52A-E51C673D8A60}" type="slidenum">
              <a:rPr lang="en-US" smtClean="0"/>
              <a:pPr/>
              <a:t>2</a:t>
            </a:fld>
            <a:endParaRPr lang="en-US" dirty="0"/>
          </a:p>
        </p:txBody>
      </p:sp>
    </p:spTree>
    <p:extLst>
      <p:ext uri="{BB962C8B-B14F-4D97-AF65-F5344CB8AC3E}">
        <p14:creationId xmlns:p14="http://schemas.microsoft.com/office/powerpoint/2010/main" val="3384070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E6789-05F4-FD80-6DA2-EEA9F6BEB721}"/>
              </a:ext>
            </a:extLst>
          </p:cNvPr>
          <p:cNvSpPr>
            <a:spLocks noGrp="1"/>
          </p:cNvSpPr>
          <p:nvPr>
            <p:ph type="title"/>
          </p:nvPr>
        </p:nvSpPr>
        <p:spPr/>
        <p:txBody>
          <a:bodyPr/>
          <a:lstStyle/>
          <a:p>
            <a:r>
              <a:rPr lang="en-US" dirty="0"/>
              <a:t>Balancing Test</a:t>
            </a:r>
          </a:p>
        </p:txBody>
      </p:sp>
      <p:sp>
        <p:nvSpPr>
          <p:cNvPr id="3" name="Content Placeholder 2">
            <a:extLst>
              <a:ext uri="{FF2B5EF4-FFF2-40B4-BE49-F238E27FC236}">
                <a16:creationId xmlns:a16="http://schemas.microsoft.com/office/drawing/2014/main" id="{E0E5EEC6-3984-268A-47DC-58D86D872194}"/>
              </a:ext>
            </a:extLst>
          </p:cNvPr>
          <p:cNvSpPr>
            <a:spLocks noGrp="1"/>
          </p:cNvSpPr>
          <p:nvPr>
            <p:ph idx="13"/>
          </p:nvPr>
        </p:nvSpPr>
        <p:spPr/>
        <p:txBody>
          <a:bodyPr>
            <a:normAutofit fontScale="92500" lnSpcReduction="10000"/>
          </a:bodyPr>
          <a:lstStyle/>
          <a:p>
            <a:pPr marL="342900" indent="-342900">
              <a:lnSpc>
                <a:spcPct val="120000"/>
              </a:lnSpc>
              <a:buFont typeface="Arial" panose="020B0604020202020204" pitchFamily="34" charset="0"/>
              <a:buChar char="•"/>
            </a:pPr>
            <a:r>
              <a:rPr lang="en-US" dirty="0"/>
              <a:t>The bargaining unit employees are public defenders who work with detainees in the county jails in Seattle and Kent. </a:t>
            </a:r>
          </a:p>
          <a:p>
            <a:pPr marL="342900" indent="-342900">
              <a:lnSpc>
                <a:spcPct val="120000"/>
              </a:lnSpc>
              <a:buFont typeface="Arial" panose="020B0604020202020204" pitchFamily="34" charset="0"/>
              <a:buChar char="•"/>
            </a:pPr>
            <a:r>
              <a:rPr lang="en-US" dirty="0"/>
              <a:t>To address staffing issues and safety, including 116 correctional officer vacancies and inmate deaths at the county jail, the employer contracted with SCORE to have some inmates housed at their facility in Des Moines. The public defenders claimed the County had to bargain with their union before moving the inmates to SCORE. </a:t>
            </a:r>
          </a:p>
          <a:p>
            <a:pPr marL="342900" indent="-342900">
              <a:lnSpc>
                <a:spcPct val="120000"/>
              </a:lnSpc>
              <a:buFont typeface="Arial" panose="020B0604020202020204" pitchFamily="34" charset="0"/>
              <a:buChar char="•"/>
            </a:pPr>
            <a:r>
              <a:rPr lang="en-US" dirty="0"/>
              <a:t>The examiner agreed, finding that the move impacted the public defenders’ ability to provide their services to inmates. The move made their work more inefficient as SCORE was not near their offices; the internet service at SCORE wasn’t as secure and reliable; meeting space availability was not the same. </a:t>
            </a:r>
          </a:p>
          <a:p>
            <a:pPr marL="342900" indent="-342900">
              <a:lnSpc>
                <a:spcPct val="120000"/>
              </a:lnSpc>
              <a:buFont typeface="Arial" panose="020B0604020202020204" pitchFamily="34" charset="0"/>
              <a:buChar char="•"/>
            </a:pPr>
            <a:r>
              <a:rPr lang="en-US" i="1" dirty="0"/>
              <a:t>King County</a:t>
            </a:r>
            <a:r>
              <a:rPr lang="en-US" dirty="0"/>
              <a:t>, Decision 13984-A (PECB, 2026) (ON APPEAL TO COURT)</a:t>
            </a:r>
          </a:p>
        </p:txBody>
      </p:sp>
      <p:sp>
        <p:nvSpPr>
          <p:cNvPr id="4" name="Slide Number Placeholder 3">
            <a:extLst>
              <a:ext uri="{FF2B5EF4-FFF2-40B4-BE49-F238E27FC236}">
                <a16:creationId xmlns:a16="http://schemas.microsoft.com/office/drawing/2014/main" id="{0976E563-6142-4615-82A2-E52AE0573DBB}"/>
              </a:ext>
            </a:extLst>
          </p:cNvPr>
          <p:cNvSpPr>
            <a:spLocks noGrp="1"/>
          </p:cNvSpPr>
          <p:nvPr>
            <p:ph type="sldNum" sz="quarter" idx="15"/>
          </p:nvPr>
        </p:nvSpPr>
        <p:spPr/>
        <p:txBody>
          <a:bodyPr/>
          <a:lstStyle/>
          <a:p>
            <a:fld id="{B207864F-3529-4634-A52A-E51C673D8A60}" type="slidenum">
              <a:rPr lang="en-US" smtClean="0"/>
              <a:pPr/>
              <a:t>20</a:t>
            </a:fld>
            <a:endParaRPr lang="en-US" dirty="0"/>
          </a:p>
        </p:txBody>
      </p:sp>
    </p:spTree>
    <p:extLst>
      <p:ext uri="{BB962C8B-B14F-4D97-AF65-F5344CB8AC3E}">
        <p14:creationId xmlns:p14="http://schemas.microsoft.com/office/powerpoint/2010/main" val="420532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48FD1-F439-6596-3D46-37958406EC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050462-59EB-6E70-E8CD-C673BA598D2D}"/>
              </a:ext>
            </a:extLst>
          </p:cNvPr>
          <p:cNvSpPr>
            <a:spLocks noGrp="1"/>
          </p:cNvSpPr>
          <p:nvPr>
            <p:ph type="title"/>
          </p:nvPr>
        </p:nvSpPr>
        <p:spPr/>
        <p:txBody>
          <a:bodyPr/>
          <a:lstStyle/>
          <a:p>
            <a:r>
              <a:rPr lang="en-US" dirty="0"/>
              <a:t>Balancing Test</a:t>
            </a:r>
          </a:p>
        </p:txBody>
      </p:sp>
      <p:sp>
        <p:nvSpPr>
          <p:cNvPr id="3" name="Content Placeholder 2">
            <a:extLst>
              <a:ext uri="{FF2B5EF4-FFF2-40B4-BE49-F238E27FC236}">
                <a16:creationId xmlns:a16="http://schemas.microsoft.com/office/drawing/2014/main" id="{45BC2891-7E06-5A76-EDFD-A8745FB05948}"/>
              </a:ext>
            </a:extLst>
          </p:cNvPr>
          <p:cNvSpPr>
            <a:spLocks noGrp="1"/>
          </p:cNvSpPr>
          <p:nvPr>
            <p:ph idx="13"/>
          </p:nvPr>
        </p:nvSpPr>
        <p:spPr/>
        <p:txBody>
          <a:bodyPr>
            <a:normAutofit fontScale="92500"/>
          </a:bodyPr>
          <a:lstStyle/>
          <a:p>
            <a:pPr marL="342900" indent="-342900">
              <a:lnSpc>
                <a:spcPct val="120000"/>
              </a:lnSpc>
              <a:buFont typeface="Arial" panose="020B0604020202020204" pitchFamily="34" charset="0"/>
              <a:buChar char="•"/>
            </a:pPr>
            <a:r>
              <a:rPr lang="en-US" dirty="0"/>
              <a:t>On appeal, the Commission reversed. </a:t>
            </a:r>
          </a:p>
          <a:p>
            <a:pPr marL="342900" indent="-342900">
              <a:lnSpc>
                <a:spcPct val="120000"/>
              </a:lnSpc>
              <a:buFont typeface="Arial" panose="020B0604020202020204" pitchFamily="34" charset="0"/>
              <a:buChar char="•"/>
            </a:pPr>
            <a:r>
              <a:rPr lang="en-US" i="1" dirty="0"/>
              <a:t>“The determination that an additional facility was needed was… a decision about scope of operations.” </a:t>
            </a:r>
          </a:p>
          <a:p>
            <a:pPr marL="342900" indent="-342900">
              <a:lnSpc>
                <a:spcPct val="120000"/>
              </a:lnSpc>
              <a:buFont typeface="Arial" panose="020B0604020202020204" pitchFamily="34" charset="0"/>
              <a:buChar char="•"/>
            </a:pPr>
            <a:r>
              <a:rPr lang="en-US" dirty="0"/>
              <a:t>The Commission specifically addressed “The Role of the Public Interest in the Balancing Test.” </a:t>
            </a:r>
          </a:p>
          <a:p>
            <a:pPr marL="342900" indent="-342900">
              <a:lnSpc>
                <a:spcPct val="120000"/>
              </a:lnSpc>
              <a:buFont typeface="Arial" panose="020B0604020202020204" pitchFamily="34" charset="0"/>
              <a:buChar char="•"/>
            </a:pPr>
            <a:r>
              <a:rPr lang="en-US" i="1" dirty="0"/>
              <a:t>“[O]</a:t>
            </a:r>
            <a:r>
              <a:rPr lang="en-US" i="1" dirty="0" err="1"/>
              <a:t>ur</a:t>
            </a:r>
            <a:r>
              <a:rPr lang="en-US" i="1" dirty="0"/>
              <a:t> determination of the public interest is based on whether collective bargaining on the subject is consistent with efficient and expert administration of labor relations.” </a:t>
            </a:r>
          </a:p>
          <a:p>
            <a:pPr marL="342900" indent="-342900">
              <a:lnSpc>
                <a:spcPct val="120000"/>
              </a:lnSpc>
              <a:buFont typeface="Arial" panose="020B0604020202020204" pitchFamily="34" charset="0"/>
              <a:buChar char="•"/>
            </a:pPr>
            <a:r>
              <a:rPr lang="en-US" i="1" dirty="0"/>
              <a:t>“[T]he primary most important question is whether collective bargaining can directly address the challenged decision.” </a:t>
            </a:r>
          </a:p>
          <a:p>
            <a:pPr>
              <a:lnSpc>
                <a:spcPct val="120000"/>
              </a:lnSpc>
            </a:pPr>
            <a:r>
              <a:rPr lang="en-US" i="1" dirty="0"/>
              <a:t>King County</a:t>
            </a:r>
            <a:r>
              <a:rPr lang="en-US" dirty="0"/>
              <a:t>, Decision 13984-A (PECB, 2026) (ON APPEAL TO COURT)</a:t>
            </a:r>
          </a:p>
        </p:txBody>
      </p:sp>
      <p:sp>
        <p:nvSpPr>
          <p:cNvPr id="4" name="Slide Number Placeholder 3">
            <a:extLst>
              <a:ext uri="{FF2B5EF4-FFF2-40B4-BE49-F238E27FC236}">
                <a16:creationId xmlns:a16="http://schemas.microsoft.com/office/drawing/2014/main" id="{37C8714F-3F0B-FFA9-143B-BE133B73997E}"/>
              </a:ext>
            </a:extLst>
          </p:cNvPr>
          <p:cNvSpPr>
            <a:spLocks noGrp="1"/>
          </p:cNvSpPr>
          <p:nvPr>
            <p:ph type="sldNum" sz="quarter" idx="15"/>
          </p:nvPr>
        </p:nvSpPr>
        <p:spPr/>
        <p:txBody>
          <a:bodyPr/>
          <a:lstStyle/>
          <a:p>
            <a:fld id="{B207864F-3529-4634-A52A-E51C673D8A60}" type="slidenum">
              <a:rPr lang="en-US" smtClean="0"/>
              <a:pPr/>
              <a:t>21</a:t>
            </a:fld>
            <a:endParaRPr lang="en-US" dirty="0"/>
          </a:p>
        </p:txBody>
      </p:sp>
    </p:spTree>
    <p:extLst>
      <p:ext uri="{BB962C8B-B14F-4D97-AF65-F5344CB8AC3E}">
        <p14:creationId xmlns:p14="http://schemas.microsoft.com/office/powerpoint/2010/main" val="1442748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7F4CB-F1D6-927D-8484-C82722AA5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4109D9-368D-A265-7784-F7C625BFF4B8}"/>
              </a:ext>
            </a:extLst>
          </p:cNvPr>
          <p:cNvSpPr>
            <a:spLocks noGrp="1"/>
          </p:cNvSpPr>
          <p:nvPr>
            <p:ph type="title"/>
          </p:nvPr>
        </p:nvSpPr>
        <p:spPr/>
        <p:txBody>
          <a:bodyPr/>
          <a:lstStyle/>
          <a:p>
            <a:r>
              <a:rPr lang="en-US" dirty="0"/>
              <a:t>Balancing Test</a:t>
            </a:r>
          </a:p>
        </p:txBody>
      </p:sp>
      <p:sp>
        <p:nvSpPr>
          <p:cNvPr id="3" name="Content Placeholder 2">
            <a:extLst>
              <a:ext uri="{FF2B5EF4-FFF2-40B4-BE49-F238E27FC236}">
                <a16:creationId xmlns:a16="http://schemas.microsoft.com/office/drawing/2014/main" id="{12978209-E85E-1210-7F7F-FF8B690E078E}"/>
              </a:ext>
            </a:extLst>
          </p:cNvPr>
          <p:cNvSpPr>
            <a:spLocks noGrp="1"/>
          </p:cNvSpPr>
          <p:nvPr>
            <p:ph idx="13"/>
          </p:nvPr>
        </p:nvSpPr>
        <p:spPr/>
        <p:txBody>
          <a:bodyPr>
            <a:normAutofit/>
          </a:bodyPr>
          <a:lstStyle/>
          <a:p>
            <a:pPr marL="342900" indent="-342900">
              <a:lnSpc>
                <a:spcPct val="120000"/>
              </a:lnSpc>
              <a:buFont typeface="Arial" panose="020B0604020202020204" pitchFamily="34" charset="0"/>
              <a:buChar char="•"/>
            </a:pPr>
            <a:r>
              <a:rPr lang="en-US" i="1" dirty="0"/>
              <a:t>“The County made the decision because of inmate deaths at KCCF, staffing problems for correctional officers, a substantial amount of mandatory overtime for correctional officers, and demand for hospital guarding. It was not based on working conditions associated with the DPD bargaining unit…. SEIU could not have offered a meaningful proposal to address these issues since they were occurring outside this bargaining unit’s domain.” </a:t>
            </a:r>
          </a:p>
          <a:p>
            <a:pPr>
              <a:lnSpc>
                <a:spcPct val="120000"/>
              </a:lnSpc>
            </a:pPr>
            <a:r>
              <a:rPr lang="en-US" i="1" dirty="0"/>
              <a:t>King County</a:t>
            </a:r>
            <a:r>
              <a:rPr lang="en-US" dirty="0"/>
              <a:t>, Decision 13984-A (PECB, 2026) (ON APPEAL TO COURT)</a:t>
            </a:r>
          </a:p>
        </p:txBody>
      </p:sp>
      <p:sp>
        <p:nvSpPr>
          <p:cNvPr id="4" name="Slide Number Placeholder 3">
            <a:extLst>
              <a:ext uri="{FF2B5EF4-FFF2-40B4-BE49-F238E27FC236}">
                <a16:creationId xmlns:a16="http://schemas.microsoft.com/office/drawing/2014/main" id="{EC606FEE-69E5-16A3-CBB0-CA5729EAC2DE}"/>
              </a:ext>
            </a:extLst>
          </p:cNvPr>
          <p:cNvSpPr>
            <a:spLocks noGrp="1"/>
          </p:cNvSpPr>
          <p:nvPr>
            <p:ph type="sldNum" sz="quarter" idx="15"/>
          </p:nvPr>
        </p:nvSpPr>
        <p:spPr/>
        <p:txBody>
          <a:bodyPr/>
          <a:lstStyle/>
          <a:p>
            <a:fld id="{B207864F-3529-4634-A52A-E51C673D8A60}" type="slidenum">
              <a:rPr lang="en-US" smtClean="0"/>
              <a:pPr/>
              <a:t>22</a:t>
            </a:fld>
            <a:endParaRPr lang="en-US" dirty="0"/>
          </a:p>
        </p:txBody>
      </p:sp>
    </p:spTree>
    <p:extLst>
      <p:ext uri="{BB962C8B-B14F-4D97-AF65-F5344CB8AC3E}">
        <p14:creationId xmlns:p14="http://schemas.microsoft.com/office/powerpoint/2010/main" val="4285341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E0A1-124A-EE2D-C539-78360E57C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E6AE6-820C-FFDA-CF5F-004642D45376}"/>
              </a:ext>
            </a:extLst>
          </p:cNvPr>
          <p:cNvSpPr>
            <a:spLocks noGrp="1"/>
          </p:cNvSpPr>
          <p:nvPr>
            <p:ph type="title"/>
          </p:nvPr>
        </p:nvSpPr>
        <p:spPr>
          <a:xfrm>
            <a:off x="609600" y="365125"/>
            <a:ext cx="10972800" cy="646331"/>
          </a:xfrm>
        </p:spPr>
        <p:txBody>
          <a:bodyPr/>
          <a:lstStyle/>
          <a:p>
            <a:r>
              <a:rPr lang="en-US" dirty="0"/>
              <a:t>Mandatory Subjects</a:t>
            </a:r>
          </a:p>
        </p:txBody>
      </p:sp>
      <p:sp>
        <p:nvSpPr>
          <p:cNvPr id="3" name="Content Placeholder 2">
            <a:extLst>
              <a:ext uri="{FF2B5EF4-FFF2-40B4-BE49-F238E27FC236}">
                <a16:creationId xmlns:a16="http://schemas.microsoft.com/office/drawing/2014/main" id="{CF4C1541-6A6F-7B9F-3168-54C53EB32E5B}"/>
              </a:ext>
            </a:extLst>
          </p:cNvPr>
          <p:cNvSpPr>
            <a:spLocks noGrp="1"/>
          </p:cNvSpPr>
          <p:nvPr>
            <p:ph idx="13"/>
          </p:nvPr>
        </p:nvSpPr>
        <p:spPr>
          <a:xfrm>
            <a:off x="616744" y="1125978"/>
            <a:ext cx="10972800" cy="4387717"/>
          </a:xfrm>
        </p:spPr>
        <p:txBody>
          <a:bodyPr anchor="t">
            <a:normAutofit/>
          </a:bodyPr>
          <a:lstStyle/>
          <a:p>
            <a:pPr marL="342900" indent="-342900">
              <a:lnSpc>
                <a:spcPct val="120000"/>
              </a:lnSpc>
              <a:buFont typeface="Arial" panose="020B0604020202020204" pitchFamily="34" charset="0"/>
              <a:buChar char="•"/>
            </a:pPr>
            <a:r>
              <a:rPr lang="en-US" dirty="0"/>
              <a:t>The employer installed new software to enhance the functionality of GPS trackers on DOC vehicles. </a:t>
            </a:r>
          </a:p>
          <a:p>
            <a:pPr marL="342900" indent="-342900">
              <a:lnSpc>
                <a:spcPct val="120000"/>
              </a:lnSpc>
              <a:buFont typeface="Arial" panose="020B0604020202020204" pitchFamily="34" charset="0"/>
              <a:buChar char="•"/>
            </a:pPr>
            <a:r>
              <a:rPr lang="en-US" dirty="0"/>
              <a:t>The new software sent an alert to management when it detected employees speeding.  At least two employees received written reprimands. </a:t>
            </a:r>
          </a:p>
          <a:p>
            <a:pPr marL="342900" indent="-342900">
              <a:lnSpc>
                <a:spcPct val="120000"/>
              </a:lnSpc>
              <a:buFont typeface="Arial" panose="020B0604020202020204" pitchFamily="34" charset="0"/>
              <a:buChar char="•"/>
            </a:pPr>
            <a:r>
              <a:rPr lang="en-US" dirty="0"/>
              <a:t>The union claimed the new software was a unilateral change to a mandatory subject.</a:t>
            </a:r>
          </a:p>
          <a:p>
            <a:pPr marL="342900" indent="-342900">
              <a:lnSpc>
                <a:spcPct val="120000"/>
              </a:lnSpc>
              <a:buFont typeface="Arial" panose="020B0604020202020204" pitchFamily="34" charset="0"/>
              <a:buChar char="•"/>
            </a:pPr>
            <a:r>
              <a:rPr lang="en-US" dirty="0"/>
              <a:t>The examiner found it was not a mandatory subject because of RCW 41.80.040: “The employer shall not bargain over… the use of technology.” </a:t>
            </a:r>
          </a:p>
          <a:p>
            <a:pPr>
              <a:lnSpc>
                <a:spcPct val="120000"/>
              </a:lnSpc>
            </a:pPr>
            <a:r>
              <a:rPr lang="en-US" dirty="0"/>
              <a:t> </a:t>
            </a:r>
          </a:p>
          <a:p>
            <a:pPr>
              <a:lnSpc>
                <a:spcPct val="120000"/>
              </a:lnSpc>
            </a:pPr>
            <a:r>
              <a:rPr lang="en-US" i="1" dirty="0"/>
              <a:t>Washington State Department of Corrections</a:t>
            </a:r>
            <a:r>
              <a:rPr lang="en-US" dirty="0"/>
              <a:t>, Decision 14309 (PECB, 2026)</a:t>
            </a:r>
            <a:endParaRPr lang="en-US" i="1" dirty="0"/>
          </a:p>
        </p:txBody>
      </p:sp>
      <p:sp>
        <p:nvSpPr>
          <p:cNvPr id="4" name="Slide Number Placeholder 3">
            <a:extLst>
              <a:ext uri="{FF2B5EF4-FFF2-40B4-BE49-F238E27FC236}">
                <a16:creationId xmlns:a16="http://schemas.microsoft.com/office/drawing/2014/main" id="{7B368A6A-EC07-656C-7D71-849E474D08A4}"/>
              </a:ext>
            </a:extLst>
          </p:cNvPr>
          <p:cNvSpPr>
            <a:spLocks noGrp="1"/>
          </p:cNvSpPr>
          <p:nvPr>
            <p:ph type="sldNum" sz="quarter" idx="15"/>
          </p:nvPr>
        </p:nvSpPr>
        <p:spPr/>
        <p:txBody>
          <a:bodyPr/>
          <a:lstStyle/>
          <a:p>
            <a:fld id="{B207864F-3529-4634-A52A-E51C673D8A60}" type="slidenum">
              <a:rPr lang="en-US" smtClean="0"/>
              <a:pPr/>
              <a:t>23</a:t>
            </a:fld>
            <a:endParaRPr lang="en-US" dirty="0"/>
          </a:p>
        </p:txBody>
      </p:sp>
    </p:spTree>
    <p:extLst>
      <p:ext uri="{BB962C8B-B14F-4D97-AF65-F5344CB8AC3E}">
        <p14:creationId xmlns:p14="http://schemas.microsoft.com/office/powerpoint/2010/main" val="1523323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F9E53-C2D0-961A-4DA7-4E0B2186A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6CDDFA-87C1-8E3D-FACE-5091A814BA10}"/>
              </a:ext>
            </a:extLst>
          </p:cNvPr>
          <p:cNvSpPr>
            <a:spLocks noGrp="1"/>
          </p:cNvSpPr>
          <p:nvPr>
            <p:ph type="title"/>
          </p:nvPr>
        </p:nvSpPr>
        <p:spPr/>
        <p:txBody>
          <a:bodyPr/>
          <a:lstStyle/>
          <a:p>
            <a:r>
              <a:rPr lang="en-US" dirty="0"/>
              <a:t>Remedies</a:t>
            </a:r>
          </a:p>
        </p:txBody>
      </p:sp>
      <p:sp>
        <p:nvSpPr>
          <p:cNvPr id="3" name="Content Placeholder 2">
            <a:extLst>
              <a:ext uri="{FF2B5EF4-FFF2-40B4-BE49-F238E27FC236}">
                <a16:creationId xmlns:a16="http://schemas.microsoft.com/office/drawing/2014/main" id="{C4D514CD-108B-AEB9-76FD-3A25DDD95E51}"/>
              </a:ext>
            </a:extLst>
          </p:cNvPr>
          <p:cNvSpPr>
            <a:spLocks noGrp="1"/>
          </p:cNvSpPr>
          <p:nvPr>
            <p:ph idx="13"/>
          </p:nvPr>
        </p:nvSpPr>
        <p:spPr/>
        <p:txBody>
          <a:bodyPr anchor="t">
            <a:normAutofit fontScale="77500" lnSpcReduction="20000"/>
          </a:bodyPr>
          <a:lstStyle/>
          <a:p>
            <a:pPr marL="342900" indent="-342900">
              <a:lnSpc>
                <a:spcPct val="120000"/>
              </a:lnSpc>
              <a:buFont typeface="Arial" panose="020B0604020202020204" pitchFamily="34" charset="0"/>
              <a:buChar char="•"/>
            </a:pPr>
            <a:r>
              <a:rPr lang="en-US" dirty="0"/>
              <a:t>The Commission upheld the examiner’s finding that the employer changed its policy and practice relating to whether mandatory overtime was an essential function, for purposes of disability accommodations. </a:t>
            </a:r>
          </a:p>
          <a:p>
            <a:pPr marL="342900" indent="-342900">
              <a:lnSpc>
                <a:spcPct val="120000"/>
              </a:lnSpc>
              <a:buFont typeface="Arial" panose="020B0604020202020204" pitchFamily="34" charset="0"/>
              <a:buChar char="•"/>
            </a:pPr>
            <a:r>
              <a:rPr lang="en-US" dirty="0"/>
              <a:t>The examiner ordered the County to make any employee who suffered an economic impact from the County’s unilateral change whole.  </a:t>
            </a:r>
          </a:p>
          <a:p>
            <a:pPr marL="342900" indent="-342900">
              <a:lnSpc>
                <a:spcPct val="120000"/>
              </a:lnSpc>
              <a:buFont typeface="Arial" panose="020B0604020202020204" pitchFamily="34" charset="0"/>
              <a:buChar char="•"/>
            </a:pPr>
            <a:r>
              <a:rPr lang="en-US" dirty="0"/>
              <a:t>The Commission affirmed the remedy only with respect to the individual officer who was identified in the record. </a:t>
            </a:r>
          </a:p>
          <a:p>
            <a:pPr marL="342900" indent="-342900">
              <a:lnSpc>
                <a:spcPct val="120000"/>
              </a:lnSpc>
              <a:buFont typeface="Arial" panose="020B0604020202020204" pitchFamily="34" charset="0"/>
              <a:buChar char="•"/>
            </a:pPr>
            <a:r>
              <a:rPr lang="en-US" i="1" dirty="0"/>
              <a:t>“The order is, however, overbroad because it extends the remedy to unidentified employees, who might have been impacted by the County’s decision.  In the absence of evidence that other identifiable employees were separated, we will not order a general reinstatement of unidentified employees.”</a:t>
            </a:r>
            <a:endParaRPr lang="en-US" dirty="0"/>
          </a:p>
          <a:p>
            <a:pPr marL="342900" indent="-342900">
              <a:lnSpc>
                <a:spcPct val="120000"/>
              </a:lnSpc>
              <a:buFont typeface="Arial" panose="020B0604020202020204" pitchFamily="34" charset="0"/>
              <a:buChar char="•"/>
            </a:pPr>
            <a:endParaRPr lang="en-US" dirty="0"/>
          </a:p>
          <a:p>
            <a:pPr>
              <a:lnSpc>
                <a:spcPct val="120000"/>
              </a:lnSpc>
            </a:pPr>
            <a:r>
              <a:rPr lang="en-US" i="1" dirty="0"/>
              <a:t>King County</a:t>
            </a:r>
            <a:r>
              <a:rPr lang="en-US" dirty="0"/>
              <a:t>, Decision 13920-B (PECB, 2025)</a:t>
            </a:r>
          </a:p>
          <a:p>
            <a:endParaRPr lang="en-US" dirty="0"/>
          </a:p>
          <a:p>
            <a:endParaRPr lang="en-US" dirty="0"/>
          </a:p>
        </p:txBody>
      </p:sp>
      <p:sp>
        <p:nvSpPr>
          <p:cNvPr id="4" name="Slide Number Placeholder 3">
            <a:extLst>
              <a:ext uri="{FF2B5EF4-FFF2-40B4-BE49-F238E27FC236}">
                <a16:creationId xmlns:a16="http://schemas.microsoft.com/office/drawing/2014/main" id="{2B238FC2-D746-BE93-D81B-9660F3AAAA14}"/>
              </a:ext>
            </a:extLst>
          </p:cNvPr>
          <p:cNvSpPr>
            <a:spLocks noGrp="1"/>
          </p:cNvSpPr>
          <p:nvPr>
            <p:ph type="sldNum" sz="quarter" idx="15"/>
          </p:nvPr>
        </p:nvSpPr>
        <p:spPr/>
        <p:txBody>
          <a:bodyPr/>
          <a:lstStyle/>
          <a:p>
            <a:fld id="{B207864F-3529-4634-A52A-E51C673D8A60}" type="slidenum">
              <a:rPr lang="en-US" smtClean="0"/>
              <a:pPr/>
              <a:t>24</a:t>
            </a:fld>
            <a:endParaRPr lang="en-US" dirty="0"/>
          </a:p>
        </p:txBody>
      </p:sp>
    </p:spTree>
    <p:extLst>
      <p:ext uri="{BB962C8B-B14F-4D97-AF65-F5344CB8AC3E}">
        <p14:creationId xmlns:p14="http://schemas.microsoft.com/office/powerpoint/2010/main" val="1836908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2104B-D0CF-575D-0287-93E89A7F5289}"/>
              </a:ext>
            </a:extLst>
          </p:cNvPr>
          <p:cNvSpPr>
            <a:spLocks noGrp="1"/>
          </p:cNvSpPr>
          <p:nvPr>
            <p:ph type="title"/>
          </p:nvPr>
        </p:nvSpPr>
        <p:spPr/>
        <p:txBody>
          <a:bodyPr/>
          <a:lstStyle/>
          <a:p>
            <a:r>
              <a:rPr lang="en-US" dirty="0"/>
              <a:t>Status Quo</a:t>
            </a:r>
          </a:p>
        </p:txBody>
      </p:sp>
      <p:sp>
        <p:nvSpPr>
          <p:cNvPr id="3" name="Content Placeholder 2">
            <a:extLst>
              <a:ext uri="{FF2B5EF4-FFF2-40B4-BE49-F238E27FC236}">
                <a16:creationId xmlns:a16="http://schemas.microsoft.com/office/drawing/2014/main" id="{8D690AEF-8E32-686F-DB86-DF68DCAE9399}"/>
              </a:ext>
            </a:extLst>
          </p:cNvPr>
          <p:cNvSpPr>
            <a:spLocks noGrp="1"/>
          </p:cNvSpPr>
          <p:nvPr>
            <p:ph idx="13"/>
          </p:nvPr>
        </p:nvSpPr>
        <p:spPr/>
        <p:txBody>
          <a:bodyPr>
            <a:normAutofit/>
          </a:bodyPr>
          <a:lstStyle/>
          <a:p>
            <a:pPr marL="342900" indent="-342900">
              <a:buFont typeface="Arial" panose="020B0604020202020204" pitchFamily="34" charset="0"/>
              <a:buChar char="•"/>
            </a:pPr>
            <a:r>
              <a:rPr lang="en-US" dirty="0"/>
              <a:t>Union filed a petition to represent certain staff at the employer. The employer had previously provided these employees with merit pay. The practice was to establish a pool for merit increases that was enough to provide a 3% increase to everyone, but each department had discretion in how to actually allocate increases. </a:t>
            </a:r>
          </a:p>
          <a:p>
            <a:pPr marL="342900" indent="-342900">
              <a:buFont typeface="Arial" panose="020B0604020202020204" pitchFamily="34" charset="0"/>
              <a:buChar char="•"/>
            </a:pPr>
            <a:r>
              <a:rPr lang="en-US" dirty="0"/>
              <a:t>After the petition was filed, the employer excluded all the petitioned-for employees from eligibility for the merit increases. The union filed an unfair labor practice complaint, arguing that 3% increases constituted part of the dynamic status quo. </a:t>
            </a:r>
          </a:p>
          <a:p>
            <a:endParaRPr lang="en-US" dirty="0"/>
          </a:p>
          <a:p>
            <a:r>
              <a:rPr lang="en-US" i="1" dirty="0"/>
              <a:t>University of Washington</a:t>
            </a:r>
            <a:r>
              <a:rPr lang="en-US" dirty="0"/>
              <a:t>, Decision 14174 (PECB, 2026) (ON APPEAL IN COURT)</a:t>
            </a:r>
            <a:endParaRPr lang="en-US" i="1" dirty="0"/>
          </a:p>
        </p:txBody>
      </p:sp>
      <p:sp>
        <p:nvSpPr>
          <p:cNvPr id="4" name="Slide Number Placeholder 3">
            <a:extLst>
              <a:ext uri="{FF2B5EF4-FFF2-40B4-BE49-F238E27FC236}">
                <a16:creationId xmlns:a16="http://schemas.microsoft.com/office/drawing/2014/main" id="{EE23BC49-B9FE-F406-6FCE-93F206FC9BA1}"/>
              </a:ext>
            </a:extLst>
          </p:cNvPr>
          <p:cNvSpPr>
            <a:spLocks noGrp="1"/>
          </p:cNvSpPr>
          <p:nvPr>
            <p:ph type="sldNum" sz="quarter" idx="15"/>
          </p:nvPr>
        </p:nvSpPr>
        <p:spPr/>
        <p:txBody>
          <a:bodyPr/>
          <a:lstStyle/>
          <a:p>
            <a:fld id="{B207864F-3529-4634-A52A-E51C673D8A60}" type="slidenum">
              <a:rPr lang="en-US" smtClean="0"/>
              <a:pPr/>
              <a:t>25</a:t>
            </a:fld>
            <a:endParaRPr lang="en-US" dirty="0"/>
          </a:p>
        </p:txBody>
      </p:sp>
    </p:spTree>
    <p:extLst>
      <p:ext uri="{BB962C8B-B14F-4D97-AF65-F5344CB8AC3E}">
        <p14:creationId xmlns:p14="http://schemas.microsoft.com/office/powerpoint/2010/main" val="1806542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760CA-8E1F-ACCB-4F1A-5269293776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67A9A-3DFB-D522-EC12-8FF170099C06}"/>
              </a:ext>
            </a:extLst>
          </p:cNvPr>
          <p:cNvSpPr>
            <a:spLocks noGrp="1"/>
          </p:cNvSpPr>
          <p:nvPr>
            <p:ph type="title"/>
          </p:nvPr>
        </p:nvSpPr>
        <p:spPr/>
        <p:txBody>
          <a:bodyPr/>
          <a:lstStyle/>
          <a:p>
            <a:r>
              <a:rPr lang="en-US" dirty="0"/>
              <a:t>Status Quo</a:t>
            </a:r>
          </a:p>
        </p:txBody>
      </p:sp>
      <p:sp>
        <p:nvSpPr>
          <p:cNvPr id="3" name="Content Placeholder 2">
            <a:extLst>
              <a:ext uri="{FF2B5EF4-FFF2-40B4-BE49-F238E27FC236}">
                <a16:creationId xmlns:a16="http://schemas.microsoft.com/office/drawing/2014/main" id="{411AD029-64E2-F74E-B6BF-395464163A37}"/>
              </a:ext>
            </a:extLst>
          </p:cNvPr>
          <p:cNvSpPr>
            <a:spLocks noGrp="1"/>
          </p:cNvSpPr>
          <p:nvPr>
            <p:ph idx="13"/>
          </p:nvPr>
        </p:nvSpPr>
        <p:spPr/>
        <p:txBody>
          <a:bodyPr>
            <a:normAutofit/>
          </a:bodyPr>
          <a:lstStyle/>
          <a:p>
            <a:pPr marL="342900" indent="-342900">
              <a:buFont typeface="Arial" panose="020B0604020202020204" pitchFamily="34" charset="0"/>
              <a:buChar char="•"/>
            </a:pPr>
            <a:r>
              <a:rPr lang="en-US" dirty="0"/>
              <a:t>The examiner found a violation, concluding that the increases were part of the dynamic status quo. </a:t>
            </a:r>
          </a:p>
          <a:p>
            <a:pPr marL="342900" indent="-342900">
              <a:buFont typeface="Arial" panose="020B0604020202020204" pitchFamily="34" charset="0"/>
              <a:buChar char="•"/>
            </a:pPr>
            <a:r>
              <a:rPr lang="en-US" dirty="0"/>
              <a:t>On appeal, the Commission overturned the examiner. </a:t>
            </a:r>
          </a:p>
          <a:p>
            <a:pPr marL="342900" indent="-342900">
              <a:buFont typeface="Arial" panose="020B0604020202020204" pitchFamily="34" charset="0"/>
              <a:buChar char="•"/>
            </a:pPr>
            <a:r>
              <a:rPr lang="en-US" i="1" dirty="0"/>
              <a:t>“While the UW had determined an overall salary increase pool, it had not determined the amount of increase each employees would receive by the date of the filing of the petitions.” </a:t>
            </a:r>
          </a:p>
          <a:p>
            <a:endParaRPr lang="en-US" dirty="0"/>
          </a:p>
          <a:p>
            <a:r>
              <a:rPr lang="en-US" i="1" dirty="0"/>
              <a:t>University of Washington</a:t>
            </a:r>
            <a:r>
              <a:rPr lang="en-US" dirty="0"/>
              <a:t>, Decision 14174 (PECB, 2026) (ON APPEAL IN COURT)</a:t>
            </a:r>
            <a:endParaRPr lang="en-US" i="1" dirty="0"/>
          </a:p>
        </p:txBody>
      </p:sp>
      <p:sp>
        <p:nvSpPr>
          <p:cNvPr id="4" name="Slide Number Placeholder 3">
            <a:extLst>
              <a:ext uri="{FF2B5EF4-FFF2-40B4-BE49-F238E27FC236}">
                <a16:creationId xmlns:a16="http://schemas.microsoft.com/office/drawing/2014/main" id="{A1CB6DB3-6D10-7042-7172-6DB49A212D9F}"/>
              </a:ext>
            </a:extLst>
          </p:cNvPr>
          <p:cNvSpPr>
            <a:spLocks noGrp="1"/>
          </p:cNvSpPr>
          <p:nvPr>
            <p:ph type="sldNum" sz="quarter" idx="15"/>
          </p:nvPr>
        </p:nvSpPr>
        <p:spPr/>
        <p:txBody>
          <a:bodyPr/>
          <a:lstStyle/>
          <a:p>
            <a:fld id="{B207864F-3529-4634-A52A-E51C673D8A60}" type="slidenum">
              <a:rPr lang="en-US" smtClean="0"/>
              <a:pPr/>
              <a:t>26</a:t>
            </a:fld>
            <a:endParaRPr lang="en-US" dirty="0"/>
          </a:p>
        </p:txBody>
      </p:sp>
    </p:spTree>
    <p:extLst>
      <p:ext uri="{BB962C8B-B14F-4D97-AF65-F5344CB8AC3E}">
        <p14:creationId xmlns:p14="http://schemas.microsoft.com/office/powerpoint/2010/main" val="4077376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E56B-B677-1A90-0B03-A47D053335B4}"/>
              </a:ext>
            </a:extLst>
          </p:cNvPr>
          <p:cNvSpPr>
            <a:spLocks noGrp="1"/>
          </p:cNvSpPr>
          <p:nvPr>
            <p:ph type="title"/>
          </p:nvPr>
        </p:nvSpPr>
        <p:spPr>
          <a:xfrm>
            <a:off x="609600" y="365125"/>
            <a:ext cx="10972800" cy="646331"/>
          </a:xfrm>
        </p:spPr>
        <p:txBody>
          <a:bodyPr/>
          <a:lstStyle/>
          <a:p>
            <a:r>
              <a:rPr lang="en-US" dirty="0"/>
              <a:t>Bargaining Representative</a:t>
            </a:r>
          </a:p>
        </p:txBody>
      </p:sp>
      <p:sp>
        <p:nvSpPr>
          <p:cNvPr id="3" name="Content Placeholder 2">
            <a:extLst>
              <a:ext uri="{FF2B5EF4-FFF2-40B4-BE49-F238E27FC236}">
                <a16:creationId xmlns:a16="http://schemas.microsoft.com/office/drawing/2014/main" id="{E151688D-CD86-9649-E04C-1A9895EA9164}"/>
              </a:ext>
            </a:extLst>
          </p:cNvPr>
          <p:cNvSpPr>
            <a:spLocks noGrp="1"/>
          </p:cNvSpPr>
          <p:nvPr>
            <p:ph idx="13"/>
          </p:nvPr>
        </p:nvSpPr>
        <p:spPr>
          <a:xfrm>
            <a:off x="616744" y="1125978"/>
            <a:ext cx="10972800" cy="4387717"/>
          </a:xfrm>
        </p:spPr>
        <p:txBody>
          <a:bodyPr anchor="t">
            <a:normAutofit/>
          </a:bodyPr>
          <a:lstStyle/>
          <a:p>
            <a:pPr marL="342900" indent="-342900">
              <a:lnSpc>
                <a:spcPct val="120000"/>
              </a:lnSpc>
              <a:buFont typeface="Arial" panose="020B0604020202020204" pitchFamily="34" charset="0"/>
              <a:buChar char="•"/>
            </a:pPr>
            <a:r>
              <a:rPr lang="en-US" dirty="0"/>
              <a:t>A bargaining representative is any lawful organization which has as one of its primary purposes the representation of employees in their employment relations with employers. </a:t>
            </a:r>
          </a:p>
          <a:p>
            <a:pPr marL="342900" indent="-342900">
              <a:lnSpc>
                <a:spcPct val="120000"/>
              </a:lnSpc>
              <a:buFont typeface="Arial" panose="020B0604020202020204" pitchFamily="34" charset="0"/>
              <a:buChar char="•"/>
            </a:pPr>
            <a:r>
              <a:rPr lang="en-US" dirty="0"/>
              <a:t>An organization is a bargaining representative if it allows employee participation, is established to represent employees, and intends to carry out its representation functions, </a:t>
            </a:r>
            <a:r>
              <a:rPr lang="en-US" u="sng" dirty="0"/>
              <a:t>even if it has not created bylaws or collected dues</a:t>
            </a:r>
            <a:r>
              <a:rPr lang="en-US" dirty="0"/>
              <a:t>. </a:t>
            </a:r>
          </a:p>
          <a:p>
            <a:pPr>
              <a:lnSpc>
                <a:spcPct val="120000"/>
              </a:lnSpc>
            </a:pPr>
            <a:r>
              <a:rPr lang="en-US" dirty="0"/>
              <a:t> </a:t>
            </a:r>
          </a:p>
          <a:p>
            <a:pPr>
              <a:lnSpc>
                <a:spcPct val="120000"/>
              </a:lnSpc>
            </a:pPr>
            <a:r>
              <a:rPr lang="en-US" i="1" dirty="0"/>
              <a:t>City of Port Orchard</a:t>
            </a:r>
            <a:r>
              <a:rPr lang="en-US" dirty="0"/>
              <a:t>, Decision 14281 (PECB, 2026)</a:t>
            </a:r>
            <a:endParaRPr lang="en-US" i="1" dirty="0"/>
          </a:p>
        </p:txBody>
      </p:sp>
      <p:sp>
        <p:nvSpPr>
          <p:cNvPr id="4" name="Slide Number Placeholder 3">
            <a:extLst>
              <a:ext uri="{FF2B5EF4-FFF2-40B4-BE49-F238E27FC236}">
                <a16:creationId xmlns:a16="http://schemas.microsoft.com/office/drawing/2014/main" id="{7A94AE31-592A-7D7B-EDF0-5CEED5111F88}"/>
              </a:ext>
            </a:extLst>
          </p:cNvPr>
          <p:cNvSpPr>
            <a:spLocks noGrp="1"/>
          </p:cNvSpPr>
          <p:nvPr>
            <p:ph type="sldNum" sz="quarter" idx="15"/>
          </p:nvPr>
        </p:nvSpPr>
        <p:spPr/>
        <p:txBody>
          <a:bodyPr/>
          <a:lstStyle/>
          <a:p>
            <a:fld id="{B207864F-3529-4634-A52A-E51C673D8A60}" type="slidenum">
              <a:rPr lang="en-US" smtClean="0"/>
              <a:pPr/>
              <a:t>27</a:t>
            </a:fld>
            <a:endParaRPr lang="en-US" dirty="0"/>
          </a:p>
        </p:txBody>
      </p:sp>
    </p:spTree>
    <p:extLst>
      <p:ext uri="{BB962C8B-B14F-4D97-AF65-F5344CB8AC3E}">
        <p14:creationId xmlns:p14="http://schemas.microsoft.com/office/powerpoint/2010/main" val="742417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1D832-89A3-6D27-7050-7FA799382E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FC305-7C0B-3D3F-0BB3-9AEABC3581AF}"/>
              </a:ext>
            </a:extLst>
          </p:cNvPr>
          <p:cNvSpPr>
            <a:spLocks noGrp="1"/>
          </p:cNvSpPr>
          <p:nvPr>
            <p:ph type="title"/>
          </p:nvPr>
        </p:nvSpPr>
        <p:spPr>
          <a:xfrm>
            <a:off x="609600" y="365125"/>
            <a:ext cx="10972800" cy="646331"/>
          </a:xfrm>
        </p:spPr>
        <p:txBody>
          <a:bodyPr/>
          <a:lstStyle/>
          <a:p>
            <a:r>
              <a:rPr lang="en-US" dirty="0"/>
              <a:t>Bargaining Representative</a:t>
            </a:r>
          </a:p>
        </p:txBody>
      </p:sp>
      <p:sp>
        <p:nvSpPr>
          <p:cNvPr id="3" name="Content Placeholder 2">
            <a:extLst>
              <a:ext uri="{FF2B5EF4-FFF2-40B4-BE49-F238E27FC236}">
                <a16:creationId xmlns:a16="http://schemas.microsoft.com/office/drawing/2014/main" id="{CF23A917-330F-6303-E55D-E6537518516A}"/>
              </a:ext>
            </a:extLst>
          </p:cNvPr>
          <p:cNvSpPr>
            <a:spLocks noGrp="1"/>
          </p:cNvSpPr>
          <p:nvPr>
            <p:ph idx="13"/>
          </p:nvPr>
        </p:nvSpPr>
        <p:spPr>
          <a:xfrm>
            <a:off x="616744" y="1125978"/>
            <a:ext cx="10972800" cy="4387717"/>
          </a:xfrm>
        </p:spPr>
        <p:txBody>
          <a:bodyPr anchor="t">
            <a:normAutofit/>
          </a:bodyPr>
          <a:lstStyle/>
          <a:p>
            <a:pPr marL="342900" indent="-342900">
              <a:lnSpc>
                <a:spcPct val="120000"/>
              </a:lnSpc>
              <a:buFont typeface="Arial" panose="020B0604020202020204" pitchFamily="34" charset="0"/>
              <a:buChar char="•"/>
            </a:pPr>
            <a:r>
              <a:rPr lang="en-US" dirty="0"/>
              <a:t>A new guild was created with articles of incorporation which demonstrated that it was a lawful organization that has as one of its primary purposes, representation of employees in employment relations with their employer. </a:t>
            </a:r>
          </a:p>
          <a:p>
            <a:pPr marL="342900" indent="-342900">
              <a:lnSpc>
                <a:spcPct val="120000"/>
              </a:lnSpc>
              <a:buFont typeface="Arial" panose="020B0604020202020204" pitchFamily="34" charset="0"/>
              <a:buChar char="•"/>
            </a:pPr>
            <a:r>
              <a:rPr lang="en-US" dirty="0"/>
              <a:t>The incumbent union asserted that the guild needed to file its articles of incorporation prior to submitting its petition. </a:t>
            </a:r>
          </a:p>
          <a:p>
            <a:pPr marL="342900" indent="-342900">
              <a:lnSpc>
                <a:spcPct val="120000"/>
              </a:lnSpc>
              <a:buFont typeface="Arial" panose="020B0604020202020204" pitchFamily="34" charset="0"/>
              <a:buChar char="•"/>
            </a:pPr>
            <a:r>
              <a:rPr lang="en-US" dirty="0"/>
              <a:t>The incumbent also asserted that the guild was required to show that it had previously negotiated a collective bargaining agreement, had negotiating experience, or had helped employees in grievance proceedings or to resolve labor disputes. </a:t>
            </a:r>
          </a:p>
          <a:p>
            <a:pPr>
              <a:lnSpc>
                <a:spcPct val="120000"/>
              </a:lnSpc>
            </a:pPr>
            <a:r>
              <a:rPr lang="en-US" i="1" dirty="0"/>
              <a:t>City of Port Orchard</a:t>
            </a:r>
            <a:r>
              <a:rPr lang="en-US" dirty="0"/>
              <a:t>, Decision 14281 (PECB, 2026)</a:t>
            </a:r>
            <a:endParaRPr lang="en-US" i="1" dirty="0"/>
          </a:p>
        </p:txBody>
      </p:sp>
      <p:sp>
        <p:nvSpPr>
          <p:cNvPr id="4" name="Slide Number Placeholder 3">
            <a:extLst>
              <a:ext uri="{FF2B5EF4-FFF2-40B4-BE49-F238E27FC236}">
                <a16:creationId xmlns:a16="http://schemas.microsoft.com/office/drawing/2014/main" id="{CC0EAF44-20BE-F778-A891-E7498DAF17D7}"/>
              </a:ext>
            </a:extLst>
          </p:cNvPr>
          <p:cNvSpPr>
            <a:spLocks noGrp="1"/>
          </p:cNvSpPr>
          <p:nvPr>
            <p:ph type="sldNum" sz="quarter" idx="15"/>
          </p:nvPr>
        </p:nvSpPr>
        <p:spPr/>
        <p:txBody>
          <a:bodyPr/>
          <a:lstStyle/>
          <a:p>
            <a:fld id="{B207864F-3529-4634-A52A-E51C673D8A60}" type="slidenum">
              <a:rPr lang="en-US" smtClean="0"/>
              <a:pPr/>
              <a:t>28</a:t>
            </a:fld>
            <a:endParaRPr lang="en-US" dirty="0"/>
          </a:p>
        </p:txBody>
      </p:sp>
    </p:spTree>
    <p:extLst>
      <p:ext uri="{BB962C8B-B14F-4D97-AF65-F5344CB8AC3E}">
        <p14:creationId xmlns:p14="http://schemas.microsoft.com/office/powerpoint/2010/main" val="2610467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C27D7-9669-FD12-9670-77EA27824C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14C9F2-957B-E24D-77E4-AA73E6916054}"/>
              </a:ext>
            </a:extLst>
          </p:cNvPr>
          <p:cNvSpPr>
            <a:spLocks noGrp="1"/>
          </p:cNvSpPr>
          <p:nvPr>
            <p:ph type="title"/>
          </p:nvPr>
        </p:nvSpPr>
        <p:spPr>
          <a:xfrm>
            <a:off x="609600" y="365125"/>
            <a:ext cx="10972800" cy="646331"/>
          </a:xfrm>
        </p:spPr>
        <p:txBody>
          <a:bodyPr/>
          <a:lstStyle/>
          <a:p>
            <a:r>
              <a:rPr lang="en-US" dirty="0"/>
              <a:t>Bargaining Representative</a:t>
            </a:r>
          </a:p>
        </p:txBody>
      </p:sp>
      <p:sp>
        <p:nvSpPr>
          <p:cNvPr id="3" name="Content Placeholder 2">
            <a:extLst>
              <a:ext uri="{FF2B5EF4-FFF2-40B4-BE49-F238E27FC236}">
                <a16:creationId xmlns:a16="http://schemas.microsoft.com/office/drawing/2014/main" id="{D1AD7646-D395-530B-BB8D-7AE6F901C338}"/>
              </a:ext>
            </a:extLst>
          </p:cNvPr>
          <p:cNvSpPr>
            <a:spLocks noGrp="1"/>
          </p:cNvSpPr>
          <p:nvPr>
            <p:ph idx="13"/>
          </p:nvPr>
        </p:nvSpPr>
        <p:spPr>
          <a:xfrm>
            <a:off x="616744" y="1125978"/>
            <a:ext cx="10972800" cy="4387717"/>
          </a:xfrm>
        </p:spPr>
        <p:txBody>
          <a:bodyPr anchor="t">
            <a:normAutofit/>
          </a:bodyPr>
          <a:lstStyle/>
          <a:p>
            <a:pPr marL="342900" indent="-342900">
              <a:lnSpc>
                <a:spcPct val="120000"/>
              </a:lnSpc>
              <a:buFont typeface="Arial" panose="020B0604020202020204" pitchFamily="34" charset="0"/>
              <a:buChar char="•"/>
            </a:pPr>
            <a:r>
              <a:rPr lang="en-US" dirty="0"/>
              <a:t>The Executive Director rejected the incumbent’s assertions as not being required parts of our standards. </a:t>
            </a:r>
          </a:p>
          <a:p>
            <a:pPr marL="342900" indent="-342900">
              <a:lnSpc>
                <a:spcPct val="120000"/>
              </a:lnSpc>
              <a:buFont typeface="Arial" panose="020B0604020202020204" pitchFamily="34" charset="0"/>
              <a:buChar char="•"/>
            </a:pPr>
            <a:r>
              <a:rPr lang="en-US" i="1" dirty="0"/>
              <a:t>“[T]his agency has previously rejected formal requirements for adoption of formal bylaws or constitutions to qualify as a labor organization.” </a:t>
            </a:r>
          </a:p>
          <a:p>
            <a:pPr marL="342900" indent="-342900">
              <a:lnSpc>
                <a:spcPct val="120000"/>
              </a:lnSpc>
              <a:buFont typeface="Arial" panose="020B0604020202020204" pitchFamily="34" charset="0"/>
              <a:buChar char="•"/>
            </a:pPr>
            <a:r>
              <a:rPr lang="en-US" dirty="0"/>
              <a:t>If the incumbent’s objections were sustained, </a:t>
            </a:r>
            <a:r>
              <a:rPr lang="en-US" i="1" dirty="0"/>
              <a:t>“it would</a:t>
            </a:r>
            <a:r>
              <a:rPr lang="en-US" dirty="0"/>
              <a:t> </a:t>
            </a:r>
            <a:r>
              <a:rPr lang="en-US" i="1" dirty="0"/>
              <a:t>be effectively impossible for a newly created organization… to qualify as a bargaining representative.”</a:t>
            </a:r>
            <a:endParaRPr lang="en-US" dirty="0"/>
          </a:p>
          <a:p>
            <a:pPr>
              <a:lnSpc>
                <a:spcPct val="120000"/>
              </a:lnSpc>
            </a:pPr>
            <a:r>
              <a:rPr lang="en-US" dirty="0"/>
              <a:t> </a:t>
            </a:r>
          </a:p>
          <a:p>
            <a:pPr>
              <a:lnSpc>
                <a:spcPct val="120000"/>
              </a:lnSpc>
            </a:pPr>
            <a:r>
              <a:rPr lang="en-US" i="1" dirty="0"/>
              <a:t>City of Port Orchard</a:t>
            </a:r>
            <a:r>
              <a:rPr lang="en-US" dirty="0"/>
              <a:t>, Decision 14281 (PECB, 2026)</a:t>
            </a:r>
            <a:endParaRPr lang="en-US" i="1" dirty="0"/>
          </a:p>
        </p:txBody>
      </p:sp>
      <p:sp>
        <p:nvSpPr>
          <p:cNvPr id="4" name="Slide Number Placeholder 3">
            <a:extLst>
              <a:ext uri="{FF2B5EF4-FFF2-40B4-BE49-F238E27FC236}">
                <a16:creationId xmlns:a16="http://schemas.microsoft.com/office/drawing/2014/main" id="{48670976-6168-4388-6640-8AEED5CA043C}"/>
              </a:ext>
            </a:extLst>
          </p:cNvPr>
          <p:cNvSpPr>
            <a:spLocks noGrp="1"/>
          </p:cNvSpPr>
          <p:nvPr>
            <p:ph type="sldNum" sz="quarter" idx="15"/>
          </p:nvPr>
        </p:nvSpPr>
        <p:spPr/>
        <p:txBody>
          <a:bodyPr/>
          <a:lstStyle/>
          <a:p>
            <a:fld id="{B207864F-3529-4634-A52A-E51C673D8A60}" type="slidenum">
              <a:rPr lang="en-US" smtClean="0"/>
              <a:pPr/>
              <a:t>29</a:t>
            </a:fld>
            <a:endParaRPr lang="en-US" dirty="0"/>
          </a:p>
        </p:txBody>
      </p:sp>
    </p:spTree>
    <p:extLst>
      <p:ext uri="{BB962C8B-B14F-4D97-AF65-F5344CB8AC3E}">
        <p14:creationId xmlns:p14="http://schemas.microsoft.com/office/powerpoint/2010/main" val="3438683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FB7AD-4F42-14E1-A260-2C8D4F1D2A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0B66B-05A9-3245-56FD-9FB9931F4E19}"/>
              </a:ext>
            </a:extLst>
          </p:cNvPr>
          <p:cNvSpPr>
            <a:spLocks noGrp="1"/>
          </p:cNvSpPr>
          <p:nvPr>
            <p:ph type="title"/>
          </p:nvPr>
        </p:nvSpPr>
        <p:spPr/>
        <p:txBody>
          <a:bodyPr/>
          <a:lstStyle/>
          <a:p>
            <a:r>
              <a:rPr lang="en-US" dirty="0"/>
              <a:t>PERC Overview</a:t>
            </a:r>
          </a:p>
        </p:txBody>
      </p:sp>
      <p:sp>
        <p:nvSpPr>
          <p:cNvPr id="3" name="Content Placeholder 2">
            <a:extLst>
              <a:ext uri="{FF2B5EF4-FFF2-40B4-BE49-F238E27FC236}">
                <a16:creationId xmlns:a16="http://schemas.microsoft.com/office/drawing/2014/main" id="{9404AEA4-AC12-4093-17B6-09ACD14FB625}"/>
              </a:ext>
            </a:extLst>
          </p:cNvPr>
          <p:cNvSpPr>
            <a:spLocks noGrp="1"/>
          </p:cNvSpPr>
          <p:nvPr>
            <p:ph idx="13"/>
          </p:nvPr>
        </p:nvSpPr>
        <p:spPr/>
        <p:txBody>
          <a:bodyPr>
            <a:normAutofit/>
          </a:bodyPr>
          <a:lstStyle/>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Slide Number Placeholder 3">
            <a:extLst>
              <a:ext uri="{FF2B5EF4-FFF2-40B4-BE49-F238E27FC236}">
                <a16:creationId xmlns:a16="http://schemas.microsoft.com/office/drawing/2014/main" id="{AFCEDE29-39A7-82B8-7A13-A4B19E02DC48}"/>
              </a:ext>
            </a:extLst>
          </p:cNvPr>
          <p:cNvSpPr>
            <a:spLocks noGrp="1"/>
          </p:cNvSpPr>
          <p:nvPr>
            <p:ph type="sldNum" sz="quarter" idx="15"/>
          </p:nvPr>
        </p:nvSpPr>
        <p:spPr/>
        <p:txBody>
          <a:bodyPr/>
          <a:lstStyle/>
          <a:p>
            <a:fld id="{B207864F-3529-4634-A52A-E51C673D8A60}" type="slidenum">
              <a:rPr lang="en-US" smtClean="0"/>
              <a:pPr/>
              <a:t>3</a:t>
            </a:fld>
            <a:endParaRPr lang="en-US" dirty="0"/>
          </a:p>
        </p:txBody>
      </p:sp>
      <p:graphicFrame>
        <p:nvGraphicFramePr>
          <p:cNvPr id="5" name="Table 4">
            <a:extLst>
              <a:ext uri="{FF2B5EF4-FFF2-40B4-BE49-F238E27FC236}">
                <a16:creationId xmlns:a16="http://schemas.microsoft.com/office/drawing/2014/main" id="{A725D6EE-EE91-6EB5-AB5D-4D5F12801633}"/>
              </a:ext>
            </a:extLst>
          </p:cNvPr>
          <p:cNvGraphicFramePr>
            <a:graphicFrameLocks noGrp="1"/>
          </p:cNvGraphicFramePr>
          <p:nvPr>
            <p:extLst>
              <p:ext uri="{D42A27DB-BD31-4B8C-83A1-F6EECF244321}">
                <p14:modId xmlns:p14="http://schemas.microsoft.com/office/powerpoint/2010/main" val="3960042745"/>
              </p:ext>
            </p:extLst>
          </p:nvPr>
        </p:nvGraphicFramePr>
        <p:xfrm>
          <a:off x="609599" y="2006600"/>
          <a:ext cx="11053314" cy="2970840"/>
        </p:xfrm>
        <a:graphic>
          <a:graphicData uri="http://schemas.openxmlformats.org/drawingml/2006/table">
            <a:tbl>
              <a:tblPr/>
              <a:tblGrid>
                <a:gridCol w="3684438">
                  <a:extLst>
                    <a:ext uri="{9D8B030D-6E8A-4147-A177-3AD203B41FA5}">
                      <a16:colId xmlns:a16="http://schemas.microsoft.com/office/drawing/2014/main" val="773993582"/>
                    </a:ext>
                  </a:extLst>
                </a:gridCol>
                <a:gridCol w="3684438">
                  <a:extLst>
                    <a:ext uri="{9D8B030D-6E8A-4147-A177-3AD203B41FA5}">
                      <a16:colId xmlns:a16="http://schemas.microsoft.com/office/drawing/2014/main" val="2994489437"/>
                    </a:ext>
                  </a:extLst>
                </a:gridCol>
                <a:gridCol w="3684438">
                  <a:extLst>
                    <a:ext uri="{9D8B030D-6E8A-4147-A177-3AD203B41FA5}">
                      <a16:colId xmlns:a16="http://schemas.microsoft.com/office/drawing/2014/main" val="3864187751"/>
                    </a:ext>
                  </a:extLst>
                </a:gridCol>
              </a:tblGrid>
              <a:tr h="572364">
                <a:tc>
                  <a:txBody>
                    <a:bodyPr/>
                    <a:lstStyle/>
                    <a:p>
                      <a:pPr>
                        <a:lnSpc>
                          <a:spcPts val="1875"/>
                        </a:lnSpc>
                        <a:buNone/>
                      </a:pPr>
                      <a:r>
                        <a:rPr lang="en-US" b="0" i="0">
                          <a:effectLst/>
                          <a:latin typeface="montserrat" panose="00000500000000000000" pitchFamily="2" charset="0"/>
                        </a:rPr>
                        <a:t>Cities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Public Utility Districts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Individual Home Care Providers</a:t>
                      </a:r>
                    </a:p>
                  </a:txBody>
                  <a:tcPr marL="95250" marR="95250" marT="25400" marB="25400" anchor="ctr">
                    <a:lnL>
                      <a:noFill/>
                    </a:lnL>
                    <a:lnR>
                      <a:noFill/>
                    </a:lnR>
                    <a:lnT>
                      <a:noFill/>
                    </a:lnT>
                    <a:lnB>
                      <a:noFill/>
                    </a:lnB>
                    <a:noFill/>
                  </a:tcPr>
                </a:tc>
                <a:extLst>
                  <a:ext uri="{0D108BD9-81ED-4DB2-BD59-A6C34878D82A}">
                    <a16:rowId xmlns:a16="http://schemas.microsoft.com/office/drawing/2014/main" val="219510676"/>
                  </a:ext>
                </a:extLst>
              </a:tr>
              <a:tr h="572364">
                <a:tc>
                  <a:txBody>
                    <a:bodyPr/>
                    <a:lstStyle/>
                    <a:p>
                      <a:pPr>
                        <a:lnSpc>
                          <a:spcPts val="1875"/>
                        </a:lnSpc>
                        <a:buNone/>
                      </a:pPr>
                      <a:r>
                        <a:rPr lang="en-US" b="0" i="0">
                          <a:effectLst/>
                          <a:latin typeface="montserrat" panose="00000500000000000000" pitchFamily="2" charset="0"/>
                        </a:rPr>
                        <a:t>Counties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School Districts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Adult Family Care Providers</a:t>
                      </a:r>
                    </a:p>
                  </a:txBody>
                  <a:tcPr marL="95250" marR="95250" marT="25400" marB="25400" anchor="ctr">
                    <a:lnL>
                      <a:noFill/>
                    </a:lnL>
                    <a:lnR>
                      <a:noFill/>
                    </a:lnR>
                    <a:lnT>
                      <a:noFill/>
                    </a:lnT>
                    <a:lnB>
                      <a:noFill/>
                    </a:lnB>
                    <a:noFill/>
                  </a:tcPr>
                </a:tc>
                <a:extLst>
                  <a:ext uri="{0D108BD9-81ED-4DB2-BD59-A6C34878D82A}">
                    <a16:rowId xmlns:a16="http://schemas.microsoft.com/office/drawing/2014/main" val="1332144860"/>
                  </a:ext>
                </a:extLst>
              </a:tr>
              <a:tr h="313437">
                <a:tc>
                  <a:txBody>
                    <a:bodyPr/>
                    <a:lstStyle/>
                    <a:p>
                      <a:pPr>
                        <a:lnSpc>
                          <a:spcPts val="1875"/>
                        </a:lnSpc>
                        <a:buNone/>
                      </a:pPr>
                      <a:r>
                        <a:rPr lang="en-US" b="0" i="0">
                          <a:effectLst/>
                          <a:latin typeface="montserrat" panose="00000500000000000000" pitchFamily="2" charset="0"/>
                        </a:rPr>
                        <a:t>State</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Fire Districts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Family Child Care Providers</a:t>
                      </a:r>
                    </a:p>
                  </a:txBody>
                  <a:tcPr marL="95250" marR="95250" marT="25400" marB="25400" anchor="ctr">
                    <a:lnL>
                      <a:noFill/>
                    </a:lnL>
                    <a:lnR>
                      <a:noFill/>
                    </a:lnR>
                    <a:lnT>
                      <a:noFill/>
                    </a:lnT>
                    <a:lnB>
                      <a:noFill/>
                    </a:lnB>
                    <a:noFill/>
                  </a:tcPr>
                </a:tc>
                <a:extLst>
                  <a:ext uri="{0D108BD9-81ED-4DB2-BD59-A6C34878D82A}">
                    <a16:rowId xmlns:a16="http://schemas.microsoft.com/office/drawing/2014/main" val="1209477523"/>
                  </a:ext>
                </a:extLst>
              </a:tr>
              <a:tr h="313437">
                <a:tc>
                  <a:txBody>
                    <a:bodyPr/>
                    <a:lstStyle/>
                    <a:p>
                      <a:pPr>
                        <a:lnSpc>
                          <a:spcPts val="1875"/>
                        </a:lnSpc>
                        <a:buNone/>
                      </a:pPr>
                      <a:r>
                        <a:rPr lang="en-US" b="0" i="0">
                          <a:effectLst/>
                          <a:latin typeface="montserrat" panose="00000500000000000000" pitchFamily="2" charset="0"/>
                        </a:rPr>
                        <a:t>Ports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Community Colleges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Language Access Providers</a:t>
                      </a:r>
                    </a:p>
                  </a:txBody>
                  <a:tcPr marL="95250" marR="95250" marT="25400" marB="25400" anchor="ctr">
                    <a:lnL>
                      <a:noFill/>
                    </a:lnL>
                    <a:lnR>
                      <a:noFill/>
                    </a:lnR>
                    <a:lnT>
                      <a:noFill/>
                    </a:lnT>
                    <a:lnB>
                      <a:noFill/>
                    </a:lnB>
                    <a:noFill/>
                  </a:tcPr>
                </a:tc>
                <a:extLst>
                  <a:ext uri="{0D108BD9-81ED-4DB2-BD59-A6C34878D82A}">
                    <a16:rowId xmlns:a16="http://schemas.microsoft.com/office/drawing/2014/main" val="1238485942"/>
                  </a:ext>
                </a:extLst>
              </a:tr>
              <a:tr h="313437">
                <a:tc>
                  <a:txBody>
                    <a:bodyPr/>
                    <a:lstStyle/>
                    <a:p>
                      <a:pPr>
                        <a:lnSpc>
                          <a:spcPts val="1875"/>
                        </a:lnSpc>
                        <a:buNone/>
                      </a:pPr>
                      <a:r>
                        <a:rPr lang="en-US" b="0" i="0">
                          <a:effectLst/>
                          <a:latin typeface="montserrat" panose="00000500000000000000" pitchFamily="2" charset="0"/>
                        </a:rPr>
                        <a:t>Public Transit</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State Colleges/Universities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Symphonies</a:t>
                      </a:r>
                    </a:p>
                  </a:txBody>
                  <a:tcPr marL="95250" marR="95250" marT="25400" marB="25400" anchor="ctr">
                    <a:lnL>
                      <a:noFill/>
                    </a:lnL>
                    <a:lnR>
                      <a:noFill/>
                    </a:lnR>
                    <a:lnT>
                      <a:noFill/>
                    </a:lnT>
                    <a:lnB>
                      <a:noFill/>
                    </a:lnB>
                    <a:noFill/>
                  </a:tcPr>
                </a:tc>
                <a:extLst>
                  <a:ext uri="{0D108BD9-81ED-4DB2-BD59-A6C34878D82A}">
                    <a16:rowId xmlns:a16="http://schemas.microsoft.com/office/drawing/2014/main" val="3025734914"/>
                  </a:ext>
                </a:extLst>
              </a:tr>
              <a:tr h="572364">
                <a:tc>
                  <a:txBody>
                    <a:bodyPr/>
                    <a:lstStyle/>
                    <a:p>
                      <a:pPr>
                        <a:lnSpc>
                          <a:spcPts val="1875"/>
                        </a:lnSpc>
                        <a:buNone/>
                      </a:pPr>
                      <a:r>
                        <a:rPr lang="en-US" b="0" i="0">
                          <a:effectLst/>
                          <a:latin typeface="montserrat" panose="00000500000000000000" pitchFamily="2" charset="0"/>
                        </a:rPr>
                        <a:t>Hospital Districts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Agricultural Cannabis Workers</a:t>
                      </a:r>
                    </a:p>
                  </a:txBody>
                  <a:tcPr marL="95250" marR="95250" marT="25400" marB="25400" anchor="ctr">
                    <a:lnL>
                      <a:noFill/>
                    </a:lnL>
                    <a:lnR>
                      <a:noFill/>
                    </a:lnR>
                    <a:lnT>
                      <a:noFill/>
                    </a:lnT>
                    <a:lnB>
                      <a:noFill/>
                    </a:lnB>
                    <a:noFill/>
                  </a:tcPr>
                </a:tc>
                <a:tc>
                  <a:txBody>
                    <a:bodyPr/>
                    <a:lstStyle/>
                    <a:p>
                      <a:pPr>
                        <a:lnSpc>
                          <a:spcPts val="1875"/>
                        </a:lnSpc>
                        <a:buNone/>
                      </a:pPr>
                      <a:r>
                        <a:rPr lang="en-US" b="0" i="0">
                          <a:effectLst/>
                          <a:latin typeface="montserrat" panose="00000500000000000000" pitchFamily="2" charset="0"/>
                        </a:rPr>
                        <a:t>Libraries</a:t>
                      </a:r>
                    </a:p>
                  </a:txBody>
                  <a:tcPr marL="95250" marR="95250" marT="25400" marB="25400" anchor="ctr">
                    <a:lnL>
                      <a:noFill/>
                    </a:lnL>
                    <a:lnR>
                      <a:noFill/>
                    </a:lnR>
                    <a:lnT>
                      <a:noFill/>
                    </a:lnT>
                    <a:lnB>
                      <a:noFill/>
                    </a:lnB>
                    <a:noFill/>
                  </a:tcPr>
                </a:tc>
                <a:extLst>
                  <a:ext uri="{0D108BD9-81ED-4DB2-BD59-A6C34878D82A}">
                    <a16:rowId xmlns:a16="http://schemas.microsoft.com/office/drawing/2014/main" val="772392321"/>
                  </a:ext>
                </a:extLst>
              </a:tr>
              <a:tr h="313437">
                <a:tc>
                  <a:txBody>
                    <a:bodyPr/>
                    <a:lstStyle/>
                    <a:p>
                      <a:pPr>
                        <a:lnSpc>
                          <a:spcPts val="1875"/>
                        </a:lnSpc>
                        <a:buNone/>
                      </a:pPr>
                      <a:r>
                        <a:rPr lang="en-US" b="0" i="0">
                          <a:effectLst/>
                          <a:latin typeface="montserrat" panose="00000500000000000000" pitchFamily="2" charset="0"/>
                        </a:rPr>
                        <a:t>Legislative</a:t>
                      </a:r>
                    </a:p>
                  </a:txBody>
                  <a:tcPr marL="95250" marR="95250" marT="25400" marB="25400" anchor="ctr">
                    <a:lnL>
                      <a:noFill/>
                    </a:lnL>
                    <a:lnR>
                      <a:noFill/>
                    </a:lnR>
                    <a:lnT>
                      <a:noFill/>
                    </a:lnT>
                    <a:lnB>
                      <a:noFill/>
                    </a:lnB>
                    <a:noFill/>
                  </a:tcPr>
                </a:tc>
                <a:tc>
                  <a:txBody>
                    <a:bodyPr/>
                    <a:lstStyle/>
                    <a:p>
                      <a:pPr>
                        <a:lnSpc>
                          <a:spcPts val="1875"/>
                        </a:lnSpc>
                        <a:buNone/>
                      </a:pPr>
                      <a:endParaRPr lang="en-US" b="0" i="0">
                        <a:effectLst/>
                        <a:latin typeface="montserrat" panose="00000500000000000000" pitchFamily="2" charset="0"/>
                      </a:endParaRPr>
                    </a:p>
                  </a:txBody>
                  <a:tcPr marL="95250" marR="95250" marT="25400" marB="25400" anchor="ctr">
                    <a:lnL>
                      <a:noFill/>
                    </a:lnL>
                    <a:lnR>
                      <a:noFill/>
                    </a:lnR>
                    <a:lnT>
                      <a:noFill/>
                    </a:lnT>
                    <a:lnB>
                      <a:noFill/>
                    </a:lnB>
                    <a:noFill/>
                  </a:tcPr>
                </a:tc>
                <a:tc>
                  <a:txBody>
                    <a:bodyPr/>
                    <a:lstStyle/>
                    <a:p>
                      <a:pPr>
                        <a:lnSpc>
                          <a:spcPts val="1875"/>
                        </a:lnSpc>
                        <a:buNone/>
                      </a:pPr>
                      <a:r>
                        <a:rPr lang="en-US" b="0" i="0" dirty="0">
                          <a:effectLst/>
                          <a:latin typeface="montserrat" panose="00000500000000000000" pitchFamily="2" charset="0"/>
                        </a:rPr>
                        <a:t>Ferries</a:t>
                      </a:r>
                    </a:p>
                  </a:txBody>
                  <a:tcPr marL="95250" marR="95250" marT="25400" marB="25400" anchor="ctr">
                    <a:lnL>
                      <a:noFill/>
                    </a:lnL>
                    <a:lnR>
                      <a:noFill/>
                    </a:lnR>
                    <a:lnT>
                      <a:noFill/>
                    </a:lnT>
                    <a:lnB>
                      <a:noFill/>
                    </a:lnB>
                    <a:noFill/>
                  </a:tcPr>
                </a:tc>
                <a:extLst>
                  <a:ext uri="{0D108BD9-81ED-4DB2-BD59-A6C34878D82A}">
                    <a16:rowId xmlns:a16="http://schemas.microsoft.com/office/drawing/2014/main" val="2083767944"/>
                  </a:ext>
                </a:extLst>
              </a:tr>
            </a:tbl>
          </a:graphicData>
        </a:graphic>
      </p:graphicFrame>
    </p:spTree>
    <p:extLst>
      <p:ext uri="{BB962C8B-B14F-4D97-AF65-F5344CB8AC3E}">
        <p14:creationId xmlns:p14="http://schemas.microsoft.com/office/powerpoint/2010/main" val="10930105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Questions or Comments? </a:t>
            </a:r>
          </a:p>
        </p:txBody>
      </p:sp>
    </p:spTree>
    <p:extLst>
      <p:ext uri="{BB962C8B-B14F-4D97-AF65-F5344CB8AC3E}">
        <p14:creationId xmlns:p14="http://schemas.microsoft.com/office/powerpoint/2010/main" val="1608074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CAC21-EB85-3223-160C-61DD39F501E6}"/>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491353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1699E-5168-4277-77AA-8373BE8A44D9}"/>
              </a:ext>
            </a:extLst>
          </p:cNvPr>
          <p:cNvSpPr>
            <a:spLocks noGrp="1"/>
          </p:cNvSpPr>
          <p:nvPr>
            <p:ph type="title"/>
          </p:nvPr>
        </p:nvSpPr>
        <p:spPr/>
        <p:txBody>
          <a:bodyPr/>
          <a:lstStyle/>
          <a:p>
            <a:r>
              <a:rPr lang="en-US" dirty="0"/>
              <a:t>Services</a:t>
            </a:r>
          </a:p>
        </p:txBody>
      </p:sp>
      <p:sp>
        <p:nvSpPr>
          <p:cNvPr id="3" name="Content Placeholder 2">
            <a:extLst>
              <a:ext uri="{FF2B5EF4-FFF2-40B4-BE49-F238E27FC236}">
                <a16:creationId xmlns:a16="http://schemas.microsoft.com/office/drawing/2014/main" id="{BC5DDDF5-9E5C-EF65-B8CE-525DFA0F87D3}"/>
              </a:ext>
            </a:extLst>
          </p:cNvPr>
          <p:cNvSpPr>
            <a:spLocks noGrp="1"/>
          </p:cNvSpPr>
          <p:nvPr>
            <p:ph idx="13"/>
          </p:nvPr>
        </p:nvSpPr>
        <p:spPr/>
        <p:txBody>
          <a:bodyPr/>
          <a:lstStyle/>
          <a:p>
            <a:pPr marL="342900" indent="-342900">
              <a:buFont typeface="Arial" panose="020B0604020202020204" pitchFamily="34" charset="0"/>
              <a:buChar char="•"/>
            </a:pPr>
            <a:r>
              <a:rPr lang="en-US" dirty="0"/>
              <a:t>Representation </a:t>
            </a:r>
          </a:p>
          <a:p>
            <a:pPr marL="342900" indent="-342900">
              <a:buFont typeface="Arial" panose="020B0604020202020204" pitchFamily="34" charset="0"/>
              <a:buChar char="•"/>
            </a:pPr>
            <a:r>
              <a:rPr lang="en-US" dirty="0"/>
              <a:t>Mediation</a:t>
            </a:r>
          </a:p>
          <a:p>
            <a:pPr marL="342900" indent="-342900">
              <a:buFont typeface="Arial" panose="020B0604020202020204" pitchFamily="34" charset="0"/>
              <a:buChar char="•"/>
            </a:pPr>
            <a:r>
              <a:rPr lang="en-US" dirty="0"/>
              <a:t>Adjudication </a:t>
            </a:r>
          </a:p>
          <a:p>
            <a:pPr marL="342900" indent="-342900">
              <a:buFont typeface="Arial" panose="020B0604020202020204" pitchFamily="34" charset="0"/>
              <a:buChar char="•"/>
            </a:pPr>
            <a:r>
              <a:rPr lang="en-US" dirty="0"/>
              <a:t>Conflict Prevention </a:t>
            </a:r>
          </a:p>
        </p:txBody>
      </p:sp>
      <p:sp>
        <p:nvSpPr>
          <p:cNvPr id="4" name="Slide Number Placeholder 3">
            <a:extLst>
              <a:ext uri="{FF2B5EF4-FFF2-40B4-BE49-F238E27FC236}">
                <a16:creationId xmlns:a16="http://schemas.microsoft.com/office/drawing/2014/main" id="{6FD0964A-2415-CCDF-29A6-559D5835AF97}"/>
              </a:ext>
            </a:extLst>
          </p:cNvPr>
          <p:cNvSpPr>
            <a:spLocks noGrp="1"/>
          </p:cNvSpPr>
          <p:nvPr>
            <p:ph type="sldNum" sz="quarter" idx="15"/>
          </p:nvPr>
        </p:nvSpPr>
        <p:spPr/>
        <p:txBody>
          <a:bodyPr/>
          <a:lstStyle/>
          <a:p>
            <a:fld id="{B207864F-3529-4634-A52A-E51C673D8A60}" type="slidenum">
              <a:rPr lang="en-US" smtClean="0"/>
              <a:pPr/>
              <a:t>4</a:t>
            </a:fld>
            <a:endParaRPr lang="en-US" dirty="0"/>
          </a:p>
        </p:txBody>
      </p:sp>
    </p:spTree>
    <p:extLst>
      <p:ext uri="{BB962C8B-B14F-4D97-AF65-F5344CB8AC3E}">
        <p14:creationId xmlns:p14="http://schemas.microsoft.com/office/powerpoint/2010/main" val="332240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401C2-0937-9085-0B1F-14712B576E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982BA-DDB2-B131-8584-258446DB9A68}"/>
              </a:ext>
            </a:extLst>
          </p:cNvPr>
          <p:cNvSpPr>
            <a:spLocks noGrp="1"/>
          </p:cNvSpPr>
          <p:nvPr>
            <p:ph type="title"/>
          </p:nvPr>
        </p:nvSpPr>
        <p:spPr/>
        <p:txBody>
          <a:bodyPr/>
          <a:lstStyle/>
          <a:p>
            <a:r>
              <a:rPr lang="en-US" dirty="0"/>
              <a:t>Representation</a:t>
            </a:r>
          </a:p>
        </p:txBody>
      </p:sp>
      <p:sp>
        <p:nvSpPr>
          <p:cNvPr id="3" name="Content Placeholder 2">
            <a:extLst>
              <a:ext uri="{FF2B5EF4-FFF2-40B4-BE49-F238E27FC236}">
                <a16:creationId xmlns:a16="http://schemas.microsoft.com/office/drawing/2014/main" id="{09388A21-BE45-DB1A-EC76-6D054D8A00DC}"/>
              </a:ext>
            </a:extLst>
          </p:cNvPr>
          <p:cNvSpPr>
            <a:spLocks noGrp="1"/>
          </p:cNvSpPr>
          <p:nvPr>
            <p:ph idx="13"/>
          </p:nvPr>
        </p:nvSpPr>
        <p:spPr/>
        <p:txBody>
          <a:bodyPr/>
          <a:lstStyle/>
          <a:p>
            <a:pPr marL="342900" indent="-342900">
              <a:buFont typeface="Arial" panose="020B0604020202020204" pitchFamily="34" charset="0"/>
              <a:buChar char="•"/>
            </a:pPr>
            <a:r>
              <a:rPr lang="en-US" dirty="0"/>
              <a:t>Elections </a:t>
            </a:r>
          </a:p>
          <a:p>
            <a:pPr marL="342900" indent="-342900">
              <a:buFont typeface="Arial" panose="020B0604020202020204" pitchFamily="34" charset="0"/>
              <a:buChar char="•"/>
            </a:pPr>
            <a:r>
              <a:rPr lang="en-US" dirty="0"/>
              <a:t>Bargaining Unit Clarifications</a:t>
            </a:r>
          </a:p>
        </p:txBody>
      </p:sp>
      <p:sp>
        <p:nvSpPr>
          <p:cNvPr id="4" name="Slide Number Placeholder 3">
            <a:extLst>
              <a:ext uri="{FF2B5EF4-FFF2-40B4-BE49-F238E27FC236}">
                <a16:creationId xmlns:a16="http://schemas.microsoft.com/office/drawing/2014/main" id="{9CE59862-1730-C23B-695E-55A5F7706353}"/>
              </a:ext>
            </a:extLst>
          </p:cNvPr>
          <p:cNvSpPr>
            <a:spLocks noGrp="1"/>
          </p:cNvSpPr>
          <p:nvPr>
            <p:ph type="sldNum" sz="quarter" idx="15"/>
          </p:nvPr>
        </p:nvSpPr>
        <p:spPr/>
        <p:txBody>
          <a:bodyPr/>
          <a:lstStyle/>
          <a:p>
            <a:fld id="{B207864F-3529-4634-A52A-E51C673D8A60}" type="slidenum">
              <a:rPr lang="en-US" smtClean="0"/>
              <a:pPr/>
              <a:t>5</a:t>
            </a:fld>
            <a:endParaRPr lang="en-US" dirty="0"/>
          </a:p>
        </p:txBody>
      </p:sp>
    </p:spTree>
    <p:extLst>
      <p:ext uri="{BB962C8B-B14F-4D97-AF65-F5344CB8AC3E}">
        <p14:creationId xmlns:p14="http://schemas.microsoft.com/office/powerpoint/2010/main" val="353132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C099B-CC24-1706-1FF5-B3D98CFA5C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219F0-499D-87A7-A276-9879ADED466A}"/>
              </a:ext>
            </a:extLst>
          </p:cNvPr>
          <p:cNvSpPr>
            <a:spLocks noGrp="1"/>
          </p:cNvSpPr>
          <p:nvPr>
            <p:ph type="title"/>
          </p:nvPr>
        </p:nvSpPr>
        <p:spPr/>
        <p:txBody>
          <a:bodyPr/>
          <a:lstStyle/>
          <a:p>
            <a:r>
              <a:rPr lang="en-US" dirty="0"/>
              <a:t>Mediation</a:t>
            </a:r>
          </a:p>
        </p:txBody>
      </p:sp>
      <p:sp>
        <p:nvSpPr>
          <p:cNvPr id="3" name="Content Placeholder 2">
            <a:extLst>
              <a:ext uri="{FF2B5EF4-FFF2-40B4-BE49-F238E27FC236}">
                <a16:creationId xmlns:a16="http://schemas.microsoft.com/office/drawing/2014/main" id="{6FCD8F28-2A49-5643-DB34-4CE0CF6203D0}"/>
              </a:ext>
            </a:extLst>
          </p:cNvPr>
          <p:cNvSpPr>
            <a:spLocks noGrp="1"/>
          </p:cNvSpPr>
          <p:nvPr>
            <p:ph idx="13"/>
          </p:nvPr>
        </p:nvSpPr>
        <p:spPr/>
        <p:txBody>
          <a:bodyPr/>
          <a:lstStyle/>
          <a:p>
            <a:pPr marL="342900" indent="-342900">
              <a:buFont typeface="Arial" panose="020B0604020202020204" pitchFamily="34" charset="0"/>
              <a:buChar char="•"/>
            </a:pPr>
            <a:r>
              <a:rPr lang="en-US" dirty="0"/>
              <a:t>Contracts</a:t>
            </a:r>
          </a:p>
          <a:p>
            <a:pPr marL="342900" indent="-342900">
              <a:buFont typeface="Arial" panose="020B0604020202020204" pitchFamily="34" charset="0"/>
              <a:buChar char="•"/>
            </a:pPr>
            <a:r>
              <a:rPr lang="en-US" dirty="0"/>
              <a:t>Grievances</a:t>
            </a:r>
          </a:p>
          <a:p>
            <a:pPr marL="342900" indent="-342900">
              <a:buFont typeface="Arial" panose="020B0604020202020204" pitchFamily="34" charset="0"/>
              <a:buChar char="•"/>
            </a:pPr>
            <a:r>
              <a:rPr lang="en-US" dirty="0"/>
              <a:t>Unfair Labor Practices</a:t>
            </a:r>
          </a:p>
        </p:txBody>
      </p:sp>
      <p:sp>
        <p:nvSpPr>
          <p:cNvPr id="4" name="Slide Number Placeholder 3">
            <a:extLst>
              <a:ext uri="{FF2B5EF4-FFF2-40B4-BE49-F238E27FC236}">
                <a16:creationId xmlns:a16="http://schemas.microsoft.com/office/drawing/2014/main" id="{752BA5B1-BD7D-BA04-062F-643F001F29E4}"/>
              </a:ext>
            </a:extLst>
          </p:cNvPr>
          <p:cNvSpPr>
            <a:spLocks noGrp="1"/>
          </p:cNvSpPr>
          <p:nvPr>
            <p:ph type="sldNum" sz="quarter" idx="15"/>
          </p:nvPr>
        </p:nvSpPr>
        <p:spPr/>
        <p:txBody>
          <a:bodyPr/>
          <a:lstStyle/>
          <a:p>
            <a:fld id="{B207864F-3529-4634-A52A-E51C673D8A60}" type="slidenum">
              <a:rPr lang="en-US" smtClean="0"/>
              <a:pPr/>
              <a:t>6</a:t>
            </a:fld>
            <a:endParaRPr lang="en-US" dirty="0"/>
          </a:p>
        </p:txBody>
      </p:sp>
    </p:spTree>
    <p:extLst>
      <p:ext uri="{BB962C8B-B14F-4D97-AF65-F5344CB8AC3E}">
        <p14:creationId xmlns:p14="http://schemas.microsoft.com/office/powerpoint/2010/main" val="319209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B5689-3A99-149D-5BF2-9F578A6BE22F}"/>
              </a:ext>
            </a:extLst>
          </p:cNvPr>
          <p:cNvSpPr>
            <a:spLocks noGrp="1"/>
          </p:cNvSpPr>
          <p:nvPr>
            <p:ph type="title"/>
          </p:nvPr>
        </p:nvSpPr>
        <p:spPr>
          <a:xfrm>
            <a:off x="609600" y="365125"/>
            <a:ext cx="10972800" cy="646331"/>
          </a:xfrm>
        </p:spPr>
        <p:txBody>
          <a:bodyPr/>
          <a:lstStyle/>
          <a:p>
            <a:r>
              <a:rPr lang="en-US" dirty="0"/>
              <a:t>Adjudication</a:t>
            </a:r>
          </a:p>
        </p:txBody>
      </p:sp>
      <p:sp>
        <p:nvSpPr>
          <p:cNvPr id="3" name="Content Placeholder 2">
            <a:extLst>
              <a:ext uri="{FF2B5EF4-FFF2-40B4-BE49-F238E27FC236}">
                <a16:creationId xmlns:a16="http://schemas.microsoft.com/office/drawing/2014/main" id="{25EA9C1B-2BFD-7292-2617-0A9B66C2A56E}"/>
              </a:ext>
            </a:extLst>
          </p:cNvPr>
          <p:cNvSpPr>
            <a:spLocks noGrp="1"/>
          </p:cNvSpPr>
          <p:nvPr>
            <p:ph idx="13"/>
          </p:nvPr>
        </p:nvSpPr>
        <p:spPr/>
        <p:txBody>
          <a:bodyPr/>
          <a:lstStyle/>
          <a:p>
            <a:r>
              <a:rPr lang="en-US" dirty="0"/>
              <a:t>Unfair Labor Practices</a:t>
            </a:r>
          </a:p>
          <a:p>
            <a:r>
              <a:rPr lang="en-US" dirty="0"/>
              <a:t>Arbitration</a:t>
            </a:r>
          </a:p>
          <a:p>
            <a:r>
              <a:rPr lang="en-US" dirty="0"/>
              <a:t>Declaratory Ruling</a:t>
            </a:r>
          </a:p>
        </p:txBody>
      </p:sp>
      <p:sp>
        <p:nvSpPr>
          <p:cNvPr id="4" name="Slide Number Placeholder 3">
            <a:extLst>
              <a:ext uri="{FF2B5EF4-FFF2-40B4-BE49-F238E27FC236}">
                <a16:creationId xmlns:a16="http://schemas.microsoft.com/office/drawing/2014/main" id="{C806FC55-2C75-39C5-0A2D-A4DF78470F90}"/>
              </a:ext>
            </a:extLst>
          </p:cNvPr>
          <p:cNvSpPr>
            <a:spLocks noGrp="1"/>
          </p:cNvSpPr>
          <p:nvPr>
            <p:ph type="sldNum" sz="quarter" idx="15"/>
          </p:nvPr>
        </p:nvSpPr>
        <p:spPr/>
        <p:txBody>
          <a:bodyPr/>
          <a:lstStyle/>
          <a:p>
            <a:fld id="{B207864F-3529-4634-A52A-E51C673D8A60}" type="slidenum">
              <a:rPr lang="en-US" smtClean="0"/>
              <a:pPr/>
              <a:t>7</a:t>
            </a:fld>
            <a:endParaRPr lang="en-US" dirty="0"/>
          </a:p>
        </p:txBody>
      </p:sp>
    </p:spTree>
    <p:extLst>
      <p:ext uri="{BB962C8B-B14F-4D97-AF65-F5344CB8AC3E}">
        <p14:creationId xmlns:p14="http://schemas.microsoft.com/office/powerpoint/2010/main" val="224849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5D4DB-7876-D1D0-0C61-A8ABF5084512}"/>
              </a:ext>
            </a:extLst>
          </p:cNvPr>
          <p:cNvSpPr>
            <a:spLocks noGrp="1"/>
          </p:cNvSpPr>
          <p:nvPr>
            <p:ph type="title"/>
          </p:nvPr>
        </p:nvSpPr>
        <p:spPr/>
        <p:txBody>
          <a:bodyPr/>
          <a:lstStyle/>
          <a:p>
            <a:r>
              <a:rPr lang="en-US" dirty="0"/>
              <a:t>Unfair Labor Practices</a:t>
            </a:r>
          </a:p>
        </p:txBody>
      </p:sp>
      <p:sp>
        <p:nvSpPr>
          <p:cNvPr id="3" name="Content Placeholder 2">
            <a:extLst>
              <a:ext uri="{FF2B5EF4-FFF2-40B4-BE49-F238E27FC236}">
                <a16:creationId xmlns:a16="http://schemas.microsoft.com/office/drawing/2014/main" id="{11DA0BB5-077A-ACA5-DD84-C41EB9FDE2FB}"/>
              </a:ext>
            </a:extLst>
          </p:cNvPr>
          <p:cNvSpPr>
            <a:spLocks noGrp="1"/>
          </p:cNvSpPr>
          <p:nvPr>
            <p:ph idx="13"/>
          </p:nvPr>
        </p:nvSpPr>
        <p:spPr/>
        <p:txBody>
          <a:bodyPr/>
          <a:lstStyle/>
          <a:p>
            <a:r>
              <a:rPr lang="en-US" dirty="0"/>
              <a:t>Interference</a:t>
            </a:r>
          </a:p>
          <a:p>
            <a:r>
              <a:rPr lang="en-US" dirty="0"/>
              <a:t>Discrimination</a:t>
            </a:r>
          </a:p>
          <a:p>
            <a:r>
              <a:rPr lang="en-US" dirty="0"/>
              <a:t>Domination / Assistance</a:t>
            </a:r>
          </a:p>
          <a:p>
            <a:r>
              <a:rPr lang="en-US" dirty="0"/>
              <a:t>Refusal to Bargain</a:t>
            </a:r>
          </a:p>
          <a:p>
            <a:r>
              <a:rPr lang="en-US" dirty="0"/>
              <a:t>Duty of Fair Representation</a:t>
            </a:r>
          </a:p>
        </p:txBody>
      </p:sp>
      <p:sp>
        <p:nvSpPr>
          <p:cNvPr id="4" name="Slide Number Placeholder 3">
            <a:extLst>
              <a:ext uri="{FF2B5EF4-FFF2-40B4-BE49-F238E27FC236}">
                <a16:creationId xmlns:a16="http://schemas.microsoft.com/office/drawing/2014/main" id="{DF18E524-2C30-D9DD-FA85-4BC42E5ACF0F}"/>
              </a:ext>
            </a:extLst>
          </p:cNvPr>
          <p:cNvSpPr>
            <a:spLocks noGrp="1"/>
          </p:cNvSpPr>
          <p:nvPr>
            <p:ph type="sldNum" sz="quarter" idx="15"/>
          </p:nvPr>
        </p:nvSpPr>
        <p:spPr/>
        <p:txBody>
          <a:bodyPr/>
          <a:lstStyle/>
          <a:p>
            <a:fld id="{B207864F-3529-4634-A52A-E51C673D8A60}" type="slidenum">
              <a:rPr lang="en-US" smtClean="0"/>
              <a:pPr/>
              <a:t>8</a:t>
            </a:fld>
            <a:endParaRPr lang="en-US" dirty="0"/>
          </a:p>
        </p:txBody>
      </p:sp>
    </p:spTree>
    <p:extLst>
      <p:ext uri="{BB962C8B-B14F-4D97-AF65-F5344CB8AC3E}">
        <p14:creationId xmlns:p14="http://schemas.microsoft.com/office/powerpoint/2010/main" val="1464696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ECDBA-0F2E-DA18-BB36-9B16F509A5B0}"/>
              </a:ext>
            </a:extLst>
          </p:cNvPr>
          <p:cNvSpPr>
            <a:spLocks noGrp="1"/>
          </p:cNvSpPr>
          <p:nvPr>
            <p:ph type="title"/>
          </p:nvPr>
        </p:nvSpPr>
        <p:spPr/>
        <p:txBody>
          <a:bodyPr/>
          <a:lstStyle/>
          <a:p>
            <a:r>
              <a:rPr lang="en-US" dirty="0"/>
              <a:t>Conflict Prevention</a:t>
            </a:r>
          </a:p>
        </p:txBody>
      </p:sp>
      <p:sp>
        <p:nvSpPr>
          <p:cNvPr id="3" name="Content Placeholder 2">
            <a:extLst>
              <a:ext uri="{FF2B5EF4-FFF2-40B4-BE49-F238E27FC236}">
                <a16:creationId xmlns:a16="http://schemas.microsoft.com/office/drawing/2014/main" id="{599A4F16-105A-A994-7FAA-F6E60B4E23FE}"/>
              </a:ext>
            </a:extLst>
          </p:cNvPr>
          <p:cNvSpPr>
            <a:spLocks noGrp="1"/>
          </p:cNvSpPr>
          <p:nvPr>
            <p:ph idx="13"/>
          </p:nvPr>
        </p:nvSpPr>
        <p:spPr/>
        <p:txBody>
          <a:bodyPr/>
          <a:lstStyle/>
          <a:p>
            <a:r>
              <a:rPr lang="en-US" dirty="0"/>
              <a:t>Training</a:t>
            </a:r>
          </a:p>
          <a:p>
            <a:pPr lvl="1"/>
            <a:r>
              <a:rPr lang="en-US" dirty="0"/>
              <a:t>Collective Bargaining</a:t>
            </a:r>
          </a:p>
          <a:p>
            <a:pPr lvl="1"/>
            <a:r>
              <a:rPr lang="en-US" dirty="0"/>
              <a:t>Conflict Resolution</a:t>
            </a:r>
          </a:p>
          <a:p>
            <a:pPr lvl="1"/>
            <a:r>
              <a:rPr lang="en-US" dirty="0"/>
              <a:t>Labor Relations</a:t>
            </a:r>
          </a:p>
          <a:p>
            <a:r>
              <a:rPr lang="en-US" dirty="0"/>
              <a:t>Online Training</a:t>
            </a:r>
          </a:p>
          <a:p>
            <a:r>
              <a:rPr lang="en-US" dirty="0"/>
              <a:t>Negotiation Project</a:t>
            </a:r>
          </a:p>
          <a:p>
            <a:endParaRPr lang="en-US" dirty="0"/>
          </a:p>
        </p:txBody>
      </p:sp>
      <p:sp>
        <p:nvSpPr>
          <p:cNvPr id="4" name="Slide Number Placeholder 3">
            <a:extLst>
              <a:ext uri="{FF2B5EF4-FFF2-40B4-BE49-F238E27FC236}">
                <a16:creationId xmlns:a16="http://schemas.microsoft.com/office/drawing/2014/main" id="{71A7580F-3548-2A8E-06DB-667A73F82A17}"/>
              </a:ext>
            </a:extLst>
          </p:cNvPr>
          <p:cNvSpPr>
            <a:spLocks noGrp="1"/>
          </p:cNvSpPr>
          <p:nvPr>
            <p:ph type="sldNum" sz="quarter" idx="15"/>
          </p:nvPr>
        </p:nvSpPr>
        <p:spPr/>
        <p:txBody>
          <a:bodyPr/>
          <a:lstStyle/>
          <a:p>
            <a:fld id="{B207864F-3529-4634-A52A-E51C673D8A60}" type="slidenum">
              <a:rPr lang="en-US" smtClean="0"/>
              <a:pPr/>
              <a:t>9</a:t>
            </a:fld>
            <a:endParaRPr lang="en-US" dirty="0"/>
          </a:p>
        </p:txBody>
      </p:sp>
    </p:spTree>
    <p:extLst>
      <p:ext uri="{BB962C8B-B14F-4D97-AF65-F5344CB8AC3E}">
        <p14:creationId xmlns:p14="http://schemas.microsoft.com/office/powerpoint/2010/main" val="4234138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id="{28537839-DDFE-4291-9AEC-3224375C3843}" vid="{E33273D9-1CD6-462F-94DA-8A31D904E4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C4796B6D17554BA0F852F85E93CE29" ma:contentTypeVersion="19" ma:contentTypeDescription="Create a new document." ma:contentTypeScope="" ma:versionID="491ba794682e5d526ec0ae1f588ce1a3">
  <xsd:schema xmlns:xsd="http://www.w3.org/2001/XMLSchema" xmlns:xs="http://www.w3.org/2001/XMLSchema" xmlns:p="http://schemas.microsoft.com/office/2006/metadata/properties" xmlns:ns2="d758e033-8139-44f6-bc10-eacfe960665e" xmlns:ns3="55606061-87cb-448c-b305-78d78386a8a3" targetNamespace="http://schemas.microsoft.com/office/2006/metadata/properties" ma:root="true" ma:fieldsID="efa918038db8a778891ef7b4e8f5ddfc" ns2:_="" ns3:_="">
    <xsd:import namespace="d758e033-8139-44f6-bc10-eacfe960665e"/>
    <xsd:import namespace="55606061-87cb-448c-b305-78d78386a8a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58e033-8139-44f6-bc10-eacfe96066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f353397-9acf-49be-8929-94e98c159d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606061-87cb-448c-b305-78d78386a8a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aa55491-3e54-4174-853c-b7b0e4a120c8}" ma:internalName="TaxCatchAll" ma:showField="CatchAllData" ma:web="55606061-87cb-448c-b305-78d78386a8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758e033-8139-44f6-bc10-eacfe960665e">
      <Terms xmlns="http://schemas.microsoft.com/office/infopath/2007/PartnerControls"/>
    </lcf76f155ced4ddcb4097134ff3c332f>
    <TaxCatchAll xmlns="55606061-87cb-448c-b305-78d78386a8a3" xsi:nil="true"/>
  </documentManagement>
</p:properties>
</file>

<file path=customXml/itemProps1.xml><?xml version="1.0" encoding="utf-8"?>
<ds:datastoreItem xmlns:ds="http://schemas.openxmlformats.org/officeDocument/2006/customXml" ds:itemID="{DA21CB54-DA02-48EC-9ABE-1F1D6A2F7CF1}"/>
</file>

<file path=customXml/itemProps2.xml><?xml version="1.0" encoding="utf-8"?>
<ds:datastoreItem xmlns:ds="http://schemas.openxmlformats.org/officeDocument/2006/customXml" ds:itemID="{62A0DC7C-E81C-4F40-8D21-891BA79280C8}"/>
</file>

<file path=customXml/itemProps3.xml><?xml version="1.0" encoding="utf-8"?>
<ds:datastoreItem xmlns:ds="http://schemas.openxmlformats.org/officeDocument/2006/customXml" ds:itemID="{2CFE17B1-5806-4537-B0A7-DDEBE2582E95}"/>
</file>

<file path=docMetadata/LabelInfo.xml><?xml version="1.0" encoding="utf-8"?>
<clbl:labelList xmlns:clbl="http://schemas.microsoft.com/office/2020/mipLabelMetadata">
  <clbl:label id="{11d0e217-264e-400a-8ba0-57dcc127d72d}" enabled="0" method="" siteId="{11d0e217-264e-400a-8ba0-57dcc127d72d}" removed="1"/>
</clbl:labelList>
</file>

<file path=docProps/app.xml><?xml version="1.0" encoding="utf-8"?>
<Properties xmlns="http://schemas.openxmlformats.org/officeDocument/2006/extended-properties" xmlns:vt="http://schemas.openxmlformats.org/officeDocument/2006/docPropsVTypes">
  <Template>PowerPoint Template</Template>
  <TotalTime>22840</TotalTime>
  <Words>3690</Words>
  <Application>Microsoft Office PowerPoint</Application>
  <PresentationFormat>Widescreen</PresentationFormat>
  <Paragraphs>334</Paragraphs>
  <Slides>31</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Arial Black</vt:lpstr>
      <vt:lpstr>Calibri</vt:lpstr>
      <vt:lpstr>Montserrat</vt:lpstr>
      <vt:lpstr>Montserrat</vt:lpstr>
      <vt:lpstr>Montserrat SemiBold</vt:lpstr>
      <vt:lpstr>Roboto</vt:lpstr>
      <vt:lpstr>Roboto Bold</vt:lpstr>
      <vt:lpstr>Office Theme</vt:lpstr>
      <vt:lpstr>PERC – Overview of Services and Recent Decisions</vt:lpstr>
      <vt:lpstr>PERC Overview</vt:lpstr>
      <vt:lpstr>PERC Overview</vt:lpstr>
      <vt:lpstr>Services</vt:lpstr>
      <vt:lpstr>Representation</vt:lpstr>
      <vt:lpstr>Mediation</vt:lpstr>
      <vt:lpstr>Adjudication</vt:lpstr>
      <vt:lpstr>Unfair Labor Practices</vt:lpstr>
      <vt:lpstr>Conflict Prevention</vt:lpstr>
      <vt:lpstr>Legislative Session</vt:lpstr>
      <vt:lpstr>Other Milestones</vt:lpstr>
      <vt:lpstr>PERC at 50</vt:lpstr>
      <vt:lpstr>Employer Neutrality in Elections</vt:lpstr>
      <vt:lpstr>Employer Neutrality in Elections</vt:lpstr>
      <vt:lpstr>Mandatory Subjects of Bargaining</vt:lpstr>
      <vt:lpstr>Mandatory Subjects of Bargaining</vt:lpstr>
      <vt:lpstr>Mandatory Subjects of Bargaining</vt:lpstr>
      <vt:lpstr>Failure to Bargain in Good Faith</vt:lpstr>
      <vt:lpstr>Failure to Bargain in Good Faith</vt:lpstr>
      <vt:lpstr>Balancing Test</vt:lpstr>
      <vt:lpstr>Balancing Test</vt:lpstr>
      <vt:lpstr>Balancing Test</vt:lpstr>
      <vt:lpstr>Mandatory Subjects</vt:lpstr>
      <vt:lpstr>Remedies</vt:lpstr>
      <vt:lpstr>Status Quo</vt:lpstr>
      <vt:lpstr>Status Quo</vt:lpstr>
      <vt:lpstr>Bargaining Representative</vt:lpstr>
      <vt:lpstr>Bargaining Representative</vt:lpstr>
      <vt:lpstr>Bargaining Representative</vt:lpstr>
      <vt:lpstr>Questions or Comments? </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Vanessa (PERC)</dc:creator>
  <cp:lastModifiedBy>Leonard, Sean (PERC)</cp:lastModifiedBy>
  <cp:revision>497</cp:revision>
  <cp:lastPrinted>2026-03-23T15:52:55Z</cp:lastPrinted>
  <dcterms:created xsi:type="dcterms:W3CDTF">2018-11-28T00:42:36Z</dcterms:created>
  <dcterms:modified xsi:type="dcterms:W3CDTF">2026-04-07T22:39:00Z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0x010100ACC4796B6D17554BA0F852F85E93CE29</vt:lpwstr>
  </property>
</Properties>
</file>